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8" r:id="rId6"/>
    <p:sldMasterId id="2147483702" r:id="rId7"/>
    <p:sldMasterId id="2147483735" r:id="rId8"/>
    <p:sldMasterId id="2147483754" r:id="rId9"/>
    <p:sldMasterId id="2147483784" r:id="rId10"/>
    <p:sldMasterId id="2147483814" r:id="rId11"/>
    <p:sldMasterId id="2147483844" r:id="rId12"/>
    <p:sldMasterId id="2147483871" r:id="rId13"/>
  </p:sldMasterIdLst>
  <p:notesMasterIdLst>
    <p:notesMasterId r:id="rId52"/>
  </p:notesMasterIdLst>
  <p:sldIdLst>
    <p:sldId id="377" r:id="rId14"/>
    <p:sldId id="330" r:id="rId15"/>
    <p:sldId id="393" r:id="rId16"/>
    <p:sldId id="338" r:id="rId17"/>
    <p:sldId id="378" r:id="rId18"/>
    <p:sldId id="380" r:id="rId19"/>
    <p:sldId id="388" r:id="rId20"/>
    <p:sldId id="379" r:id="rId21"/>
    <p:sldId id="381" r:id="rId22"/>
    <p:sldId id="382" r:id="rId23"/>
    <p:sldId id="389" r:id="rId24"/>
    <p:sldId id="385" r:id="rId25"/>
    <p:sldId id="386" r:id="rId26"/>
    <p:sldId id="387" r:id="rId27"/>
    <p:sldId id="383" r:id="rId28"/>
    <p:sldId id="390" r:id="rId29"/>
    <p:sldId id="4384" r:id="rId30"/>
    <p:sldId id="384" r:id="rId31"/>
    <p:sldId id="394" r:id="rId32"/>
    <p:sldId id="392" r:id="rId33"/>
    <p:sldId id="412" r:id="rId34"/>
    <p:sldId id="400" r:id="rId35"/>
    <p:sldId id="401" r:id="rId36"/>
    <p:sldId id="403" r:id="rId37"/>
    <p:sldId id="405" r:id="rId38"/>
    <p:sldId id="402" r:id="rId39"/>
    <p:sldId id="410" r:id="rId40"/>
    <p:sldId id="4383" r:id="rId41"/>
    <p:sldId id="406" r:id="rId42"/>
    <p:sldId id="407" r:id="rId43"/>
    <p:sldId id="404" r:id="rId44"/>
    <p:sldId id="395" r:id="rId45"/>
    <p:sldId id="4382" r:id="rId46"/>
    <p:sldId id="399" r:id="rId47"/>
    <p:sldId id="396" r:id="rId48"/>
    <p:sldId id="397" r:id="rId49"/>
    <p:sldId id="409" r:id="rId50"/>
    <p:sldId id="4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706AF-55C4-274E-93B2-0F9CAECC5581}" v="188" dt="2018-10-17T13:55:23.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59"/>
    <p:restoredTop sz="94684"/>
  </p:normalViewPr>
  <p:slideViewPr>
    <p:cSldViewPr snapToGrid="0" snapToObjects="1">
      <p:cViewPr varScale="1">
        <p:scale>
          <a:sx n="114" d="100"/>
          <a:sy n="114"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Paternostro" userId="9e662fba-33b4-4317-8717-9a5fc89ee8ee" providerId="ADAL" clId="{A7C706AF-55C4-274E-93B2-0F9CAECC5581}"/>
    <pc:docChg chg="undo custSel addSld delSld modSld sldOrd">
      <pc:chgData name="Adam Paternostro" userId="9e662fba-33b4-4317-8717-9a5fc89ee8ee" providerId="ADAL" clId="{A7C706AF-55C4-274E-93B2-0F9CAECC5581}" dt="2018-10-17T16:06:52.287" v="8063" actId="20577"/>
      <pc:docMkLst>
        <pc:docMk/>
      </pc:docMkLst>
      <pc:sldChg chg="modSp">
        <pc:chgData name="Adam Paternostro" userId="9e662fba-33b4-4317-8717-9a5fc89ee8ee" providerId="ADAL" clId="{A7C706AF-55C4-274E-93B2-0F9CAECC5581}" dt="2018-10-10T20:23:27.457" v="6898" actId="20577"/>
        <pc:sldMkLst>
          <pc:docMk/>
          <pc:sldMk cId="4011554978" sldId="330"/>
        </pc:sldMkLst>
        <pc:spChg chg="mod">
          <ac:chgData name="Adam Paternostro" userId="9e662fba-33b4-4317-8717-9a5fc89ee8ee" providerId="ADAL" clId="{A7C706AF-55C4-274E-93B2-0F9CAECC5581}" dt="2018-10-10T20:23:27.457" v="6898" actId="20577"/>
          <ac:spMkLst>
            <pc:docMk/>
            <pc:sldMk cId="4011554978" sldId="330"/>
            <ac:spMk id="12" creationId="{F4152B0F-7140-7442-AF5C-89C647C19960}"/>
          </ac:spMkLst>
        </pc:spChg>
      </pc:sldChg>
      <pc:sldChg chg="modSp">
        <pc:chgData name="Adam Paternostro" userId="9e662fba-33b4-4317-8717-9a5fc89ee8ee" providerId="ADAL" clId="{A7C706AF-55C4-274E-93B2-0F9CAECC5581}" dt="2018-10-09T20:46:53.560" v="1" actId="20577"/>
        <pc:sldMkLst>
          <pc:docMk/>
          <pc:sldMk cId="3178598597" sldId="338"/>
        </pc:sldMkLst>
        <pc:spChg chg="mod">
          <ac:chgData name="Adam Paternostro" userId="9e662fba-33b4-4317-8717-9a5fc89ee8ee" providerId="ADAL" clId="{A7C706AF-55C4-274E-93B2-0F9CAECC5581}" dt="2018-10-09T20:46:53.560" v="1" actId="20577"/>
          <ac:spMkLst>
            <pc:docMk/>
            <pc:sldMk cId="3178598597" sldId="338"/>
            <ac:spMk id="24" creationId="{00000000-0000-0000-0000-000000000000}"/>
          </ac:spMkLst>
        </pc:spChg>
      </pc:sldChg>
      <pc:sldChg chg="delSp">
        <pc:chgData name="Adam Paternostro" userId="9e662fba-33b4-4317-8717-9a5fc89ee8ee" providerId="ADAL" clId="{A7C706AF-55C4-274E-93B2-0F9CAECC5581}" dt="2018-10-10T20:23:57.324" v="6918" actId="478"/>
        <pc:sldMkLst>
          <pc:docMk/>
          <pc:sldMk cId="2841581787" sldId="379"/>
        </pc:sldMkLst>
        <pc:spChg chg="del">
          <ac:chgData name="Adam Paternostro" userId="9e662fba-33b4-4317-8717-9a5fc89ee8ee" providerId="ADAL" clId="{A7C706AF-55C4-274E-93B2-0F9CAECC5581}" dt="2018-10-10T20:23:57.324" v="6918" actId="478"/>
          <ac:spMkLst>
            <pc:docMk/>
            <pc:sldMk cId="2841581787" sldId="379"/>
            <ac:spMk id="21" creationId="{3B1F8BE2-7510-DE4B-BB33-AAD80795AE43}"/>
          </ac:spMkLst>
        </pc:spChg>
      </pc:sldChg>
      <pc:sldChg chg="modSp">
        <pc:chgData name="Adam Paternostro" userId="9e662fba-33b4-4317-8717-9a5fc89ee8ee" providerId="ADAL" clId="{A7C706AF-55C4-274E-93B2-0F9CAECC5581}" dt="2018-10-10T20:24:02.470" v="6919" actId="1076"/>
        <pc:sldMkLst>
          <pc:docMk/>
          <pc:sldMk cId="541302685" sldId="381"/>
        </pc:sldMkLst>
        <pc:spChg chg="mod">
          <ac:chgData name="Adam Paternostro" userId="9e662fba-33b4-4317-8717-9a5fc89ee8ee" providerId="ADAL" clId="{A7C706AF-55C4-274E-93B2-0F9CAECC5581}" dt="2018-10-10T20:24:02.470" v="6919" actId="1076"/>
          <ac:spMkLst>
            <pc:docMk/>
            <pc:sldMk cId="541302685" sldId="381"/>
            <ac:spMk id="9" creationId="{960BAB34-F04A-1548-BE32-EF140D62DE3E}"/>
          </ac:spMkLst>
        </pc:spChg>
      </pc:sldChg>
      <pc:sldChg chg="modSp">
        <pc:chgData name="Adam Paternostro" userId="9e662fba-33b4-4317-8717-9a5fc89ee8ee" providerId="ADAL" clId="{A7C706AF-55C4-274E-93B2-0F9CAECC5581}" dt="2018-10-11T13:18:28.133" v="7115" actId="1076"/>
        <pc:sldMkLst>
          <pc:docMk/>
          <pc:sldMk cId="3753578112" sldId="382"/>
        </pc:sldMkLst>
        <pc:spChg chg="mod">
          <ac:chgData name="Adam Paternostro" userId="9e662fba-33b4-4317-8717-9a5fc89ee8ee" providerId="ADAL" clId="{A7C706AF-55C4-274E-93B2-0F9CAECC5581}" dt="2018-10-10T18:46:39.593" v="5615" actId="20577"/>
          <ac:spMkLst>
            <pc:docMk/>
            <pc:sldMk cId="3753578112" sldId="382"/>
            <ac:spMk id="3" creationId="{929F1EBD-3EA6-A84E-8F81-75BF3A2B9A8E}"/>
          </ac:spMkLst>
        </pc:spChg>
        <pc:spChg chg="mod">
          <ac:chgData name="Adam Paternostro" userId="9e662fba-33b4-4317-8717-9a5fc89ee8ee" providerId="ADAL" clId="{A7C706AF-55C4-274E-93B2-0F9CAECC5581}" dt="2018-10-11T13:18:28.133" v="7115" actId="1076"/>
          <ac:spMkLst>
            <pc:docMk/>
            <pc:sldMk cId="3753578112" sldId="382"/>
            <ac:spMk id="7" creationId="{9278FAB8-ABE5-6349-BD57-0A2873527DAA}"/>
          </ac:spMkLst>
        </pc:spChg>
      </pc:sldChg>
      <pc:sldChg chg="modSp">
        <pc:chgData name="Adam Paternostro" userId="9e662fba-33b4-4317-8717-9a5fc89ee8ee" providerId="ADAL" clId="{A7C706AF-55C4-274E-93B2-0F9CAECC5581}" dt="2018-10-15T13:16:08.253" v="7917" actId="1076"/>
        <pc:sldMkLst>
          <pc:docMk/>
          <pc:sldMk cId="110942632" sldId="383"/>
        </pc:sldMkLst>
        <pc:spChg chg="mod">
          <ac:chgData name="Adam Paternostro" userId="9e662fba-33b4-4317-8717-9a5fc89ee8ee" providerId="ADAL" clId="{A7C706AF-55C4-274E-93B2-0F9CAECC5581}" dt="2018-10-11T13:18:51.656" v="7116" actId="20577"/>
          <ac:spMkLst>
            <pc:docMk/>
            <pc:sldMk cId="110942632" sldId="383"/>
            <ac:spMk id="3" creationId="{0B454247-4859-064A-B5D6-83A4A206D455}"/>
          </ac:spMkLst>
        </pc:spChg>
        <pc:spChg chg="mod">
          <ac:chgData name="Adam Paternostro" userId="9e662fba-33b4-4317-8717-9a5fc89ee8ee" providerId="ADAL" clId="{A7C706AF-55C4-274E-93B2-0F9CAECC5581}" dt="2018-10-15T13:16:08.253" v="7917" actId="1076"/>
          <ac:spMkLst>
            <pc:docMk/>
            <pc:sldMk cId="110942632" sldId="383"/>
            <ac:spMk id="8" creationId="{BAEBD353-9DB5-BA4D-8729-38BA52C5828C}"/>
          </ac:spMkLst>
        </pc:spChg>
        <pc:spChg chg="mod">
          <ac:chgData name="Adam Paternostro" userId="9e662fba-33b4-4317-8717-9a5fc89ee8ee" providerId="ADAL" clId="{A7C706AF-55C4-274E-93B2-0F9CAECC5581}" dt="2018-10-15T13:16:05.073" v="7916" actId="20577"/>
          <ac:spMkLst>
            <pc:docMk/>
            <pc:sldMk cId="110942632" sldId="383"/>
            <ac:spMk id="24" creationId="{00000000-0000-0000-0000-000000000000}"/>
          </ac:spMkLst>
        </pc:spChg>
      </pc:sldChg>
      <pc:sldChg chg="modSp addAnim delAnim modAnim">
        <pc:chgData name="Adam Paternostro" userId="9e662fba-33b4-4317-8717-9a5fc89ee8ee" providerId="ADAL" clId="{A7C706AF-55C4-274E-93B2-0F9CAECC5581}" dt="2018-10-11T15:56:39.028" v="7525" actId="20577"/>
        <pc:sldMkLst>
          <pc:docMk/>
          <pc:sldMk cId="2839325099" sldId="384"/>
        </pc:sldMkLst>
        <pc:spChg chg="mod">
          <ac:chgData name="Adam Paternostro" userId="9e662fba-33b4-4317-8717-9a5fc89ee8ee" providerId="ADAL" clId="{A7C706AF-55C4-274E-93B2-0F9CAECC5581}" dt="2018-10-11T15:56:39.028" v="7525" actId="20577"/>
          <ac:spMkLst>
            <pc:docMk/>
            <pc:sldMk cId="2839325099" sldId="384"/>
            <ac:spMk id="24" creationId="{00000000-0000-0000-0000-000000000000}"/>
          </ac:spMkLst>
        </pc:spChg>
      </pc:sldChg>
      <pc:sldChg chg="modSp">
        <pc:chgData name="Adam Paternostro" userId="9e662fba-33b4-4317-8717-9a5fc89ee8ee" providerId="ADAL" clId="{A7C706AF-55C4-274E-93B2-0F9CAECC5581}" dt="2018-10-10T20:24:12.472" v="6920" actId="1076"/>
        <pc:sldMkLst>
          <pc:docMk/>
          <pc:sldMk cId="1543850204" sldId="385"/>
        </pc:sldMkLst>
        <pc:spChg chg="mod">
          <ac:chgData name="Adam Paternostro" userId="9e662fba-33b4-4317-8717-9a5fc89ee8ee" providerId="ADAL" clId="{A7C706AF-55C4-274E-93B2-0F9CAECC5581}" dt="2018-10-10T20:24:12.472" v="6920" actId="1076"/>
          <ac:spMkLst>
            <pc:docMk/>
            <pc:sldMk cId="1543850204" sldId="385"/>
            <ac:spMk id="3" creationId="{2FA521B8-532B-214D-9688-5DF516F49184}"/>
          </ac:spMkLst>
        </pc:spChg>
      </pc:sldChg>
      <pc:sldChg chg="modSp">
        <pc:chgData name="Adam Paternostro" userId="9e662fba-33b4-4317-8717-9a5fc89ee8ee" providerId="ADAL" clId="{A7C706AF-55C4-274E-93B2-0F9CAECC5581}" dt="2018-10-10T20:24:25.280" v="6922" actId="20577"/>
        <pc:sldMkLst>
          <pc:docMk/>
          <pc:sldMk cId="648916795" sldId="387"/>
        </pc:sldMkLst>
        <pc:spChg chg="mod">
          <ac:chgData name="Adam Paternostro" userId="9e662fba-33b4-4317-8717-9a5fc89ee8ee" providerId="ADAL" clId="{A7C706AF-55C4-274E-93B2-0F9CAECC5581}" dt="2018-10-10T20:24:25.280" v="6922" actId="20577"/>
          <ac:spMkLst>
            <pc:docMk/>
            <pc:sldMk cId="648916795" sldId="387"/>
            <ac:spMk id="4" creationId="{7F5FA743-4C02-0649-9BC1-2A6EC6F1FBCD}"/>
          </ac:spMkLst>
        </pc:spChg>
      </pc:sldChg>
      <pc:sldChg chg="delSp modSp">
        <pc:chgData name="Adam Paternostro" userId="9e662fba-33b4-4317-8717-9a5fc89ee8ee" providerId="ADAL" clId="{A7C706AF-55C4-274E-93B2-0F9CAECC5581}" dt="2018-10-17T13:55:23.250" v="8054" actId="20577"/>
        <pc:sldMkLst>
          <pc:docMk/>
          <pc:sldMk cId="3984992219" sldId="388"/>
        </pc:sldMkLst>
        <pc:spChg chg="del">
          <ac:chgData name="Adam Paternostro" userId="9e662fba-33b4-4317-8717-9a5fc89ee8ee" providerId="ADAL" clId="{A7C706AF-55C4-274E-93B2-0F9CAECC5581}" dt="2018-10-10T20:23:53.575" v="6917" actId="478"/>
          <ac:spMkLst>
            <pc:docMk/>
            <pc:sldMk cId="3984992219" sldId="388"/>
            <ac:spMk id="7" creationId="{047651D1-C00A-0F4E-AB9F-57982252AEA4}"/>
          </ac:spMkLst>
        </pc:spChg>
        <pc:spChg chg="mod">
          <ac:chgData name="Adam Paternostro" userId="9e662fba-33b4-4317-8717-9a5fc89ee8ee" providerId="ADAL" clId="{A7C706AF-55C4-274E-93B2-0F9CAECC5581}" dt="2018-10-17T13:55:23.250" v="8054" actId="20577"/>
          <ac:spMkLst>
            <pc:docMk/>
            <pc:sldMk cId="3984992219" sldId="388"/>
            <ac:spMk id="24" creationId="{00000000-0000-0000-0000-000000000000}"/>
          </ac:spMkLst>
        </pc:spChg>
      </pc:sldChg>
      <pc:sldChg chg="modSp modAnim">
        <pc:chgData name="Adam Paternostro" userId="9e662fba-33b4-4317-8717-9a5fc89ee8ee" providerId="ADAL" clId="{A7C706AF-55C4-274E-93B2-0F9CAECC5581}" dt="2018-10-16T13:02:37.775" v="8008" actId="313"/>
        <pc:sldMkLst>
          <pc:docMk/>
          <pc:sldMk cId="1333515543" sldId="390"/>
        </pc:sldMkLst>
        <pc:spChg chg="mod">
          <ac:chgData name="Adam Paternostro" userId="9e662fba-33b4-4317-8717-9a5fc89ee8ee" providerId="ADAL" clId="{A7C706AF-55C4-274E-93B2-0F9CAECC5581}" dt="2018-10-16T13:01:15.019" v="7937" actId="20577"/>
          <ac:spMkLst>
            <pc:docMk/>
            <pc:sldMk cId="1333515543" sldId="390"/>
            <ac:spMk id="2" creationId="{00000000-0000-0000-0000-000000000000}"/>
          </ac:spMkLst>
        </pc:spChg>
        <pc:spChg chg="mod">
          <ac:chgData name="Adam Paternostro" userId="9e662fba-33b4-4317-8717-9a5fc89ee8ee" providerId="ADAL" clId="{A7C706AF-55C4-274E-93B2-0F9CAECC5581}" dt="2018-10-16T13:01:59.808" v="8002" actId="1076"/>
          <ac:spMkLst>
            <pc:docMk/>
            <pc:sldMk cId="1333515543" sldId="390"/>
            <ac:spMk id="8" creationId="{BAEBD353-9DB5-BA4D-8729-38BA52C5828C}"/>
          </ac:spMkLst>
        </pc:spChg>
        <pc:spChg chg="mod">
          <ac:chgData name="Adam Paternostro" userId="9e662fba-33b4-4317-8717-9a5fc89ee8ee" providerId="ADAL" clId="{A7C706AF-55C4-274E-93B2-0F9CAECC5581}" dt="2018-10-16T13:02:37.775" v="8008" actId="313"/>
          <ac:spMkLst>
            <pc:docMk/>
            <pc:sldMk cId="1333515543" sldId="390"/>
            <ac:spMk id="24" creationId="{00000000-0000-0000-0000-000000000000}"/>
          </ac:spMkLst>
        </pc:spChg>
      </pc:sldChg>
      <pc:sldChg chg="modSp add ord modAnim">
        <pc:chgData name="Adam Paternostro" userId="9e662fba-33b4-4317-8717-9a5fc89ee8ee" providerId="ADAL" clId="{A7C706AF-55C4-274E-93B2-0F9CAECC5581}" dt="2018-10-10T18:03:17.868" v="5225" actId="313"/>
        <pc:sldMkLst>
          <pc:docMk/>
          <pc:sldMk cId="1475038132" sldId="392"/>
        </pc:sldMkLst>
        <pc:spChg chg="mod">
          <ac:chgData name="Adam Paternostro" userId="9e662fba-33b4-4317-8717-9a5fc89ee8ee" providerId="ADAL" clId="{A7C706AF-55C4-274E-93B2-0F9CAECC5581}" dt="2018-10-09T20:52:32.850" v="16" actId="20577"/>
          <ac:spMkLst>
            <pc:docMk/>
            <pc:sldMk cId="1475038132" sldId="392"/>
            <ac:spMk id="2" creationId="{00000000-0000-0000-0000-000000000000}"/>
          </ac:spMkLst>
        </pc:spChg>
        <pc:spChg chg="mod">
          <ac:chgData name="Adam Paternostro" userId="9e662fba-33b4-4317-8717-9a5fc89ee8ee" providerId="ADAL" clId="{A7C706AF-55C4-274E-93B2-0F9CAECC5581}" dt="2018-10-10T18:03:17.868" v="5225" actId="313"/>
          <ac:spMkLst>
            <pc:docMk/>
            <pc:sldMk cId="1475038132" sldId="392"/>
            <ac:spMk id="24" creationId="{00000000-0000-0000-0000-000000000000}"/>
          </ac:spMkLst>
        </pc:spChg>
      </pc:sldChg>
      <pc:sldChg chg="addSp delSp modSp add delAnim">
        <pc:chgData name="Adam Paternostro" userId="9e662fba-33b4-4317-8717-9a5fc89ee8ee" providerId="ADAL" clId="{A7C706AF-55C4-274E-93B2-0F9CAECC5581}" dt="2018-10-09T20:53:11.796" v="24" actId="1076"/>
        <pc:sldMkLst>
          <pc:docMk/>
          <pc:sldMk cId="1296227153" sldId="393"/>
        </pc:sldMkLst>
        <pc:spChg chg="mod">
          <ac:chgData name="Adam Paternostro" userId="9e662fba-33b4-4317-8717-9a5fc89ee8ee" providerId="ADAL" clId="{A7C706AF-55C4-274E-93B2-0F9CAECC5581}" dt="2018-10-09T20:52:43.576" v="20" actId="20577"/>
          <ac:spMkLst>
            <pc:docMk/>
            <pc:sldMk cId="1296227153" sldId="393"/>
            <ac:spMk id="2" creationId="{00000000-0000-0000-0000-000000000000}"/>
          </ac:spMkLst>
        </pc:spChg>
        <pc:spChg chg="del">
          <ac:chgData name="Adam Paternostro" userId="9e662fba-33b4-4317-8717-9a5fc89ee8ee" providerId="ADAL" clId="{A7C706AF-55C4-274E-93B2-0F9CAECC5581}" dt="2018-10-09T20:52:50.073" v="22" actId="478"/>
          <ac:spMkLst>
            <pc:docMk/>
            <pc:sldMk cId="1296227153" sldId="393"/>
            <ac:spMk id="12" creationId="{F4152B0F-7140-7442-AF5C-89C647C19960}"/>
          </ac:spMkLst>
        </pc:spChg>
        <pc:spChg chg="del">
          <ac:chgData name="Adam Paternostro" userId="9e662fba-33b4-4317-8717-9a5fc89ee8ee" providerId="ADAL" clId="{A7C706AF-55C4-274E-93B2-0F9CAECC5581}" dt="2018-10-09T20:52:48.513" v="21" actId="478"/>
          <ac:spMkLst>
            <pc:docMk/>
            <pc:sldMk cId="1296227153" sldId="393"/>
            <ac:spMk id="24" creationId="{00000000-0000-0000-0000-000000000000}"/>
          </ac:spMkLst>
        </pc:spChg>
        <pc:picChg chg="add mod">
          <ac:chgData name="Adam Paternostro" userId="9e662fba-33b4-4317-8717-9a5fc89ee8ee" providerId="ADAL" clId="{A7C706AF-55C4-274E-93B2-0F9CAECC5581}" dt="2018-10-09T20:53:11.796" v="24" actId="1076"/>
          <ac:picMkLst>
            <pc:docMk/>
            <pc:sldMk cId="1296227153" sldId="393"/>
            <ac:picMk id="3" creationId="{322BA36D-2C89-564C-B40E-2045FE96F815}"/>
          </ac:picMkLst>
        </pc:picChg>
      </pc:sldChg>
      <pc:sldChg chg="addSp delSp modSp add ord">
        <pc:chgData name="Adam Paternostro" userId="9e662fba-33b4-4317-8717-9a5fc89ee8ee" providerId="ADAL" clId="{A7C706AF-55C4-274E-93B2-0F9CAECC5581}" dt="2018-10-09T20:54:22.673" v="46" actId="1076"/>
        <pc:sldMkLst>
          <pc:docMk/>
          <pc:sldMk cId="1405655517" sldId="394"/>
        </pc:sldMkLst>
        <pc:spChg chg="mod">
          <ac:chgData name="Adam Paternostro" userId="9e662fba-33b4-4317-8717-9a5fc89ee8ee" providerId="ADAL" clId="{A7C706AF-55C4-274E-93B2-0F9CAECC5581}" dt="2018-10-09T20:53:30.700" v="37" actId="20577"/>
          <ac:spMkLst>
            <pc:docMk/>
            <pc:sldMk cId="1405655517" sldId="394"/>
            <ac:spMk id="2" creationId="{00000000-0000-0000-0000-000000000000}"/>
          </ac:spMkLst>
        </pc:spChg>
        <pc:picChg chg="del">
          <ac:chgData name="Adam Paternostro" userId="9e662fba-33b4-4317-8717-9a5fc89ee8ee" providerId="ADAL" clId="{A7C706AF-55C4-274E-93B2-0F9CAECC5581}" dt="2018-10-09T20:54:20.133" v="44" actId="478"/>
          <ac:picMkLst>
            <pc:docMk/>
            <pc:sldMk cId="1405655517" sldId="394"/>
            <ac:picMk id="3" creationId="{322BA36D-2C89-564C-B40E-2045FE96F815}"/>
          </ac:picMkLst>
        </pc:picChg>
        <pc:picChg chg="add del mod">
          <ac:chgData name="Adam Paternostro" userId="9e662fba-33b4-4317-8717-9a5fc89ee8ee" providerId="ADAL" clId="{A7C706AF-55C4-274E-93B2-0F9CAECC5581}" dt="2018-10-09T20:54:22.673" v="46" actId="1076"/>
          <ac:picMkLst>
            <pc:docMk/>
            <pc:sldMk cId="1405655517" sldId="394"/>
            <ac:picMk id="4" creationId="{3D3A5065-1A65-994F-AC17-E01F760EC999}"/>
          </ac:picMkLst>
        </pc:picChg>
      </pc:sldChg>
      <pc:sldChg chg="addSp modSp add ord">
        <pc:chgData name="Adam Paternostro" userId="9e662fba-33b4-4317-8717-9a5fc89ee8ee" providerId="ADAL" clId="{A7C706AF-55C4-274E-93B2-0F9CAECC5581}" dt="2018-10-09T20:59:33.249" v="250" actId="1076"/>
        <pc:sldMkLst>
          <pc:docMk/>
          <pc:sldMk cId="3863523141" sldId="395"/>
        </pc:sldMkLst>
        <pc:spChg chg="mod">
          <ac:chgData name="Adam Paternostro" userId="9e662fba-33b4-4317-8717-9a5fc89ee8ee" providerId="ADAL" clId="{A7C706AF-55C4-274E-93B2-0F9CAECC5581}" dt="2018-10-09T20:57:48.777" v="214" actId="20577"/>
          <ac:spMkLst>
            <pc:docMk/>
            <pc:sldMk cId="3863523141" sldId="395"/>
            <ac:spMk id="2" creationId="{00000000-0000-0000-0000-000000000000}"/>
          </ac:spMkLst>
        </pc:spChg>
        <pc:picChg chg="add mod">
          <ac:chgData name="Adam Paternostro" userId="9e662fba-33b4-4317-8717-9a5fc89ee8ee" providerId="ADAL" clId="{A7C706AF-55C4-274E-93B2-0F9CAECC5581}" dt="2018-10-09T20:59:31.526" v="249" actId="1076"/>
          <ac:picMkLst>
            <pc:docMk/>
            <pc:sldMk cId="3863523141" sldId="395"/>
            <ac:picMk id="3" creationId="{DE16A114-2D67-A949-B4CC-C81F7FAFFA4C}"/>
          </ac:picMkLst>
        </pc:picChg>
        <pc:picChg chg="mod">
          <ac:chgData name="Adam Paternostro" userId="9e662fba-33b4-4317-8717-9a5fc89ee8ee" providerId="ADAL" clId="{A7C706AF-55C4-274E-93B2-0F9CAECC5581}" dt="2018-10-09T20:59:10.871" v="233" actId="1076"/>
          <ac:picMkLst>
            <pc:docMk/>
            <pc:sldMk cId="3863523141" sldId="395"/>
            <ac:picMk id="4" creationId="{3D3A5065-1A65-994F-AC17-E01F760EC999}"/>
          </ac:picMkLst>
        </pc:picChg>
        <pc:picChg chg="add mod">
          <ac:chgData name="Adam Paternostro" userId="9e662fba-33b4-4317-8717-9a5fc89ee8ee" providerId="ADAL" clId="{A7C706AF-55C4-274E-93B2-0F9CAECC5581}" dt="2018-10-09T20:59:33.249" v="250" actId="1076"/>
          <ac:picMkLst>
            <pc:docMk/>
            <pc:sldMk cId="3863523141" sldId="395"/>
            <ac:picMk id="11" creationId="{2D7A6C9F-D665-7444-BA16-61C1B55EFDFA}"/>
          </ac:picMkLst>
        </pc:picChg>
      </pc:sldChg>
      <pc:sldChg chg="delSp modSp add">
        <pc:chgData name="Adam Paternostro" userId="9e662fba-33b4-4317-8717-9a5fc89ee8ee" providerId="ADAL" clId="{A7C706AF-55C4-274E-93B2-0F9CAECC5581}" dt="2018-10-09T20:59:26.870" v="248" actId="20577"/>
        <pc:sldMkLst>
          <pc:docMk/>
          <pc:sldMk cId="555602053" sldId="396"/>
        </pc:sldMkLst>
        <pc:spChg chg="mod">
          <ac:chgData name="Adam Paternostro" userId="9e662fba-33b4-4317-8717-9a5fc89ee8ee" providerId="ADAL" clId="{A7C706AF-55C4-274E-93B2-0F9CAECC5581}" dt="2018-10-09T20:59:26.870" v="248" actId="20577"/>
          <ac:spMkLst>
            <pc:docMk/>
            <pc:sldMk cId="555602053" sldId="396"/>
            <ac:spMk id="2" creationId="{00000000-0000-0000-0000-000000000000}"/>
          </ac:spMkLst>
        </pc:spChg>
        <pc:picChg chg="del">
          <ac:chgData name="Adam Paternostro" userId="9e662fba-33b4-4317-8717-9a5fc89ee8ee" providerId="ADAL" clId="{A7C706AF-55C4-274E-93B2-0F9CAECC5581}" dt="2018-10-09T20:59:16.479" v="235" actId="478"/>
          <ac:picMkLst>
            <pc:docMk/>
            <pc:sldMk cId="555602053" sldId="396"/>
            <ac:picMk id="3" creationId="{DE16A114-2D67-A949-B4CC-C81F7FAFFA4C}"/>
          </ac:picMkLst>
        </pc:picChg>
        <pc:picChg chg="mod">
          <ac:chgData name="Adam Paternostro" userId="9e662fba-33b4-4317-8717-9a5fc89ee8ee" providerId="ADAL" clId="{A7C706AF-55C4-274E-93B2-0F9CAECC5581}" dt="2018-10-09T20:59:21.875" v="237" actId="1076"/>
          <ac:picMkLst>
            <pc:docMk/>
            <pc:sldMk cId="555602053" sldId="396"/>
            <ac:picMk id="4" creationId="{3D3A5065-1A65-994F-AC17-E01F760EC999}"/>
          </ac:picMkLst>
        </pc:picChg>
        <pc:picChg chg="mod">
          <ac:chgData name="Adam Paternostro" userId="9e662fba-33b4-4317-8717-9a5fc89ee8ee" providerId="ADAL" clId="{A7C706AF-55C4-274E-93B2-0F9CAECC5581}" dt="2018-10-09T20:59:20.164" v="236" actId="1076"/>
          <ac:picMkLst>
            <pc:docMk/>
            <pc:sldMk cId="555602053" sldId="396"/>
            <ac:picMk id="11" creationId="{2D7A6C9F-D665-7444-BA16-61C1B55EFDFA}"/>
          </ac:picMkLst>
        </pc:picChg>
      </pc:sldChg>
      <pc:sldChg chg="addSp delSp modSp add ord delAnim">
        <pc:chgData name="Adam Paternostro" userId="9e662fba-33b4-4317-8717-9a5fc89ee8ee" providerId="ADAL" clId="{A7C706AF-55C4-274E-93B2-0F9CAECC5581}" dt="2018-10-10T20:08:29.924" v="6247" actId="20577"/>
        <pc:sldMkLst>
          <pc:docMk/>
          <pc:sldMk cId="3943218354" sldId="397"/>
        </pc:sldMkLst>
        <pc:spChg chg="mod">
          <ac:chgData name="Adam Paternostro" userId="9e662fba-33b4-4317-8717-9a5fc89ee8ee" providerId="ADAL" clId="{A7C706AF-55C4-274E-93B2-0F9CAECC5581}" dt="2018-10-09T21:12:15.432" v="1071" actId="20577"/>
          <ac:spMkLst>
            <pc:docMk/>
            <pc:sldMk cId="3943218354" sldId="397"/>
            <ac:spMk id="2" creationId="{00000000-0000-0000-0000-000000000000}"/>
          </ac:spMkLst>
        </pc:spChg>
        <pc:spChg chg="del">
          <ac:chgData name="Adam Paternostro" userId="9e662fba-33b4-4317-8717-9a5fc89ee8ee" providerId="ADAL" clId="{A7C706AF-55C4-274E-93B2-0F9CAECC5581}" dt="2018-10-09T20:59:45.899" v="253" actId="478"/>
          <ac:spMkLst>
            <pc:docMk/>
            <pc:sldMk cId="3943218354" sldId="397"/>
            <ac:spMk id="24" creationId="{00000000-0000-0000-0000-000000000000}"/>
          </ac:spMkLst>
        </pc:spChg>
        <pc:graphicFrameChg chg="add mod modGraphic">
          <ac:chgData name="Adam Paternostro" userId="9e662fba-33b4-4317-8717-9a5fc89ee8ee" providerId="ADAL" clId="{A7C706AF-55C4-274E-93B2-0F9CAECC5581}" dt="2018-10-10T20:08:29.924" v="6247" actId="20577"/>
          <ac:graphicFrameMkLst>
            <pc:docMk/>
            <pc:sldMk cId="3943218354" sldId="397"/>
            <ac:graphicFrameMk id="3" creationId="{E707AC9F-37C5-CD4F-98E6-7B93E7E3CA8A}"/>
          </ac:graphicFrameMkLst>
        </pc:graphicFrameChg>
      </pc:sldChg>
      <pc:sldChg chg="addSp delSp modSp add ord delAnim">
        <pc:chgData name="Adam Paternostro" userId="9e662fba-33b4-4317-8717-9a5fc89ee8ee" providerId="ADAL" clId="{A7C706AF-55C4-274E-93B2-0F9CAECC5581}" dt="2018-10-11T12:21:03.251" v="7072"/>
        <pc:sldMkLst>
          <pc:docMk/>
          <pc:sldMk cId="763529732" sldId="398"/>
        </pc:sldMkLst>
        <pc:spChg chg="mod">
          <ac:chgData name="Adam Paternostro" userId="9e662fba-33b4-4317-8717-9a5fc89ee8ee" providerId="ADAL" clId="{A7C706AF-55C4-274E-93B2-0F9CAECC5581}" dt="2018-10-09T21:10:11.356" v="953" actId="20577"/>
          <ac:spMkLst>
            <pc:docMk/>
            <pc:sldMk cId="763529732" sldId="398"/>
            <ac:spMk id="2" creationId="{00000000-0000-0000-0000-000000000000}"/>
          </ac:spMkLst>
        </pc:spChg>
        <pc:spChg chg="del mod">
          <ac:chgData name="Adam Paternostro" userId="9e662fba-33b4-4317-8717-9a5fc89ee8ee" providerId="ADAL" clId="{A7C706AF-55C4-274E-93B2-0F9CAECC5581}" dt="2018-10-09T21:10:13.481" v="954" actId="478"/>
          <ac:spMkLst>
            <pc:docMk/>
            <pc:sldMk cId="763529732" sldId="398"/>
            <ac:spMk id="24" creationId="{00000000-0000-0000-0000-000000000000}"/>
          </ac:spMkLst>
        </pc:spChg>
        <pc:picChg chg="add del mod">
          <ac:chgData name="Adam Paternostro" userId="9e662fba-33b4-4317-8717-9a5fc89ee8ee" providerId="ADAL" clId="{A7C706AF-55C4-274E-93B2-0F9CAECC5581}" dt="2018-10-09T21:10:00.917" v="941" actId="478"/>
          <ac:picMkLst>
            <pc:docMk/>
            <pc:sldMk cId="763529732" sldId="398"/>
            <ac:picMk id="3" creationId="{3CF4832C-EA48-7F4C-88F2-726214617E15}"/>
          </ac:picMkLst>
        </pc:picChg>
        <pc:picChg chg="add mod">
          <ac:chgData name="Adam Paternostro" userId="9e662fba-33b4-4317-8717-9a5fc89ee8ee" providerId="ADAL" clId="{A7C706AF-55C4-274E-93B2-0F9CAECC5581}" dt="2018-10-09T21:10:18.996" v="957" actId="1076"/>
          <ac:picMkLst>
            <pc:docMk/>
            <pc:sldMk cId="763529732" sldId="398"/>
            <ac:picMk id="4" creationId="{66646816-48EE-224B-9D29-988CD4756F03}"/>
          </ac:picMkLst>
        </pc:picChg>
      </pc:sldChg>
      <pc:sldChg chg="modSp add ord">
        <pc:chgData name="Adam Paternostro" userId="9e662fba-33b4-4317-8717-9a5fc89ee8ee" providerId="ADAL" clId="{A7C706AF-55C4-274E-93B2-0F9CAECC5581}" dt="2018-10-11T15:13:18.485" v="7428" actId="1076"/>
        <pc:sldMkLst>
          <pc:docMk/>
          <pc:sldMk cId="3166139384" sldId="399"/>
        </pc:sldMkLst>
        <pc:spChg chg="mod">
          <ac:chgData name="Adam Paternostro" userId="9e662fba-33b4-4317-8717-9a5fc89ee8ee" providerId="ADAL" clId="{A7C706AF-55C4-274E-93B2-0F9CAECC5581}" dt="2018-10-09T21:11:11.640" v="977" actId="20577"/>
          <ac:spMkLst>
            <pc:docMk/>
            <pc:sldMk cId="3166139384" sldId="399"/>
            <ac:spMk id="2" creationId="{00000000-0000-0000-0000-000000000000}"/>
          </ac:spMkLst>
        </pc:spChg>
        <pc:spChg chg="mod">
          <ac:chgData name="Adam Paternostro" userId="9e662fba-33b4-4317-8717-9a5fc89ee8ee" providerId="ADAL" clId="{A7C706AF-55C4-274E-93B2-0F9CAECC5581}" dt="2018-10-11T15:13:18.485" v="7428" actId="1076"/>
          <ac:spMkLst>
            <pc:docMk/>
            <pc:sldMk cId="3166139384" sldId="399"/>
            <ac:spMk id="8" creationId="{BAEBD353-9DB5-BA4D-8729-38BA52C5828C}"/>
          </ac:spMkLst>
        </pc:spChg>
        <pc:spChg chg="mod">
          <ac:chgData name="Adam Paternostro" userId="9e662fba-33b4-4317-8717-9a5fc89ee8ee" providerId="ADAL" clId="{A7C706AF-55C4-274E-93B2-0F9CAECC5581}" dt="2018-10-11T15:13:15.800" v="7427" actId="20577"/>
          <ac:spMkLst>
            <pc:docMk/>
            <pc:sldMk cId="3166139384" sldId="399"/>
            <ac:spMk id="24" creationId="{00000000-0000-0000-0000-000000000000}"/>
          </ac:spMkLst>
        </pc:spChg>
      </pc:sldChg>
      <pc:sldChg chg="addSp delSp modSp add delAnim">
        <pc:chgData name="Adam Paternostro" userId="9e662fba-33b4-4317-8717-9a5fc89ee8ee" providerId="ADAL" clId="{A7C706AF-55C4-274E-93B2-0F9CAECC5581}" dt="2018-10-10T17:54:19.371" v="4825" actId="14100"/>
        <pc:sldMkLst>
          <pc:docMk/>
          <pc:sldMk cId="2048379242" sldId="400"/>
        </pc:sldMkLst>
        <pc:spChg chg="mod">
          <ac:chgData name="Adam Paternostro" userId="9e662fba-33b4-4317-8717-9a5fc89ee8ee" providerId="ADAL" clId="{A7C706AF-55C4-274E-93B2-0F9CAECC5581}" dt="2018-10-09T21:12:58.702" v="1133" actId="20577"/>
          <ac:spMkLst>
            <pc:docMk/>
            <pc:sldMk cId="2048379242" sldId="400"/>
            <ac:spMk id="2" creationId="{00000000-0000-0000-0000-000000000000}"/>
          </ac:spMkLst>
        </pc:spChg>
        <pc:spChg chg="add mod">
          <ac:chgData name="Adam Paternostro" userId="9e662fba-33b4-4317-8717-9a5fc89ee8ee" providerId="ADAL" clId="{A7C706AF-55C4-274E-93B2-0F9CAECC5581}" dt="2018-10-10T14:45:10.913" v="1560" actId="1076"/>
          <ac:spMkLst>
            <pc:docMk/>
            <pc:sldMk cId="2048379242" sldId="400"/>
            <ac:spMk id="3" creationId="{2DE3FC16-54DB-B344-94F9-EC915201926E}"/>
          </ac:spMkLst>
        </pc:spChg>
        <pc:spChg chg="add mod">
          <ac:chgData name="Adam Paternostro" userId="9e662fba-33b4-4317-8717-9a5fc89ee8ee" providerId="ADAL" clId="{A7C706AF-55C4-274E-93B2-0F9CAECC5581}" dt="2018-10-10T17:54:19.371" v="4825" actId="14100"/>
          <ac:spMkLst>
            <pc:docMk/>
            <pc:sldMk cId="2048379242" sldId="400"/>
            <ac:spMk id="8" creationId="{52A58131-6087-6742-A345-D76A123F85C8}"/>
          </ac:spMkLst>
        </pc:spChg>
        <pc:spChg chg="del mod">
          <ac:chgData name="Adam Paternostro" userId="9e662fba-33b4-4317-8717-9a5fc89ee8ee" providerId="ADAL" clId="{A7C706AF-55C4-274E-93B2-0F9CAECC5581}" dt="2018-10-10T14:43:23.677" v="1534" actId="478"/>
          <ac:spMkLst>
            <pc:docMk/>
            <pc:sldMk cId="2048379242" sldId="400"/>
            <ac:spMk id="24" creationId="{00000000-0000-0000-0000-000000000000}"/>
          </ac:spMkLst>
        </pc:spChg>
      </pc:sldChg>
      <pc:sldChg chg="addSp delSp modSp add modAnim">
        <pc:chgData name="Adam Paternostro" userId="9e662fba-33b4-4317-8717-9a5fc89ee8ee" providerId="ADAL" clId="{A7C706AF-55C4-274E-93B2-0F9CAECC5581}" dt="2018-10-10T14:57:31.938" v="2143" actId="20577"/>
        <pc:sldMkLst>
          <pc:docMk/>
          <pc:sldMk cId="100872722" sldId="401"/>
        </pc:sldMkLst>
        <pc:spChg chg="mod">
          <ac:chgData name="Adam Paternostro" userId="9e662fba-33b4-4317-8717-9a5fc89ee8ee" providerId="ADAL" clId="{A7C706AF-55C4-274E-93B2-0F9CAECC5581}" dt="2018-10-09T21:13:12.174" v="1141" actId="20577"/>
          <ac:spMkLst>
            <pc:docMk/>
            <pc:sldMk cId="100872722" sldId="401"/>
            <ac:spMk id="2" creationId="{00000000-0000-0000-0000-000000000000}"/>
          </ac:spMkLst>
        </pc:spChg>
        <pc:spChg chg="add del">
          <ac:chgData name="Adam Paternostro" userId="9e662fba-33b4-4317-8717-9a5fc89ee8ee" providerId="ADAL" clId="{A7C706AF-55C4-274E-93B2-0F9CAECC5581}" dt="2018-10-10T14:45:46.042" v="1562"/>
          <ac:spMkLst>
            <pc:docMk/>
            <pc:sldMk cId="100872722" sldId="401"/>
            <ac:spMk id="3" creationId="{36DFA25F-8142-974A-B679-2032E20CB012}"/>
          </ac:spMkLst>
        </pc:spChg>
        <pc:spChg chg="add mod">
          <ac:chgData name="Adam Paternostro" userId="9e662fba-33b4-4317-8717-9a5fc89ee8ee" providerId="ADAL" clId="{A7C706AF-55C4-274E-93B2-0F9CAECC5581}" dt="2018-10-10T14:56:33.698" v="2073" actId="255"/>
          <ac:spMkLst>
            <pc:docMk/>
            <pc:sldMk cId="100872722" sldId="401"/>
            <ac:spMk id="4" creationId="{389A8B5A-699F-CA4C-86EE-3E07026784DA}"/>
          </ac:spMkLst>
        </pc:spChg>
        <pc:spChg chg="add del mod">
          <ac:chgData name="Adam Paternostro" userId="9e662fba-33b4-4317-8717-9a5fc89ee8ee" providerId="ADAL" clId="{A7C706AF-55C4-274E-93B2-0F9CAECC5581}" dt="2018-10-10T14:55:16.275" v="2051"/>
          <ac:spMkLst>
            <pc:docMk/>
            <pc:sldMk cId="100872722" sldId="401"/>
            <ac:spMk id="5" creationId="{C02EDCEA-D862-F349-84A9-1E190003505E}"/>
          </ac:spMkLst>
        </pc:spChg>
        <pc:spChg chg="add mod">
          <ac:chgData name="Adam Paternostro" userId="9e662fba-33b4-4317-8717-9a5fc89ee8ee" providerId="ADAL" clId="{A7C706AF-55C4-274E-93B2-0F9CAECC5581}" dt="2018-10-10T14:56:46.979" v="2075" actId="1076"/>
          <ac:spMkLst>
            <pc:docMk/>
            <pc:sldMk cId="100872722" sldId="401"/>
            <ac:spMk id="6" creationId="{33C41945-E9A8-CF4F-8392-10E86B527183}"/>
          </ac:spMkLst>
        </pc:spChg>
        <pc:spChg chg="add mod">
          <ac:chgData name="Adam Paternostro" userId="9e662fba-33b4-4317-8717-9a5fc89ee8ee" providerId="ADAL" clId="{A7C706AF-55C4-274E-93B2-0F9CAECC5581}" dt="2018-10-10T14:56:49.680" v="2076" actId="1076"/>
          <ac:spMkLst>
            <pc:docMk/>
            <pc:sldMk cId="100872722" sldId="401"/>
            <ac:spMk id="7" creationId="{151A61BA-2054-4540-BCD2-688BE9D04334}"/>
          </ac:spMkLst>
        </pc:spChg>
        <pc:spChg chg="add mod">
          <ac:chgData name="Adam Paternostro" userId="9e662fba-33b4-4317-8717-9a5fc89ee8ee" providerId="ADAL" clId="{A7C706AF-55C4-274E-93B2-0F9CAECC5581}" dt="2018-10-10T14:56:53" v="2077" actId="1076"/>
          <ac:spMkLst>
            <pc:docMk/>
            <pc:sldMk cId="100872722" sldId="401"/>
            <ac:spMk id="8" creationId="{CF3A31CD-84A9-B544-82C9-2AB0924323D5}"/>
          </ac:spMkLst>
        </pc:spChg>
        <pc:spChg chg="mod">
          <ac:chgData name="Adam Paternostro" userId="9e662fba-33b4-4317-8717-9a5fc89ee8ee" providerId="ADAL" clId="{A7C706AF-55C4-274E-93B2-0F9CAECC5581}" dt="2018-10-10T14:57:31.938" v="2143" actId="20577"/>
          <ac:spMkLst>
            <pc:docMk/>
            <pc:sldMk cId="100872722" sldId="401"/>
            <ac:spMk id="24" creationId="{00000000-0000-0000-0000-000000000000}"/>
          </ac:spMkLst>
        </pc:spChg>
      </pc:sldChg>
      <pc:sldChg chg="addSp delSp modSp add addAnim delAnim">
        <pc:chgData name="Adam Paternostro" userId="9e662fba-33b4-4317-8717-9a5fc89ee8ee" providerId="ADAL" clId="{A7C706AF-55C4-274E-93B2-0F9CAECC5581}" dt="2018-10-10T20:25:42.251" v="6936" actId="20577"/>
        <pc:sldMkLst>
          <pc:docMk/>
          <pc:sldMk cId="2173233226" sldId="402"/>
        </pc:sldMkLst>
        <pc:spChg chg="mod">
          <ac:chgData name="Adam Paternostro" userId="9e662fba-33b4-4317-8717-9a5fc89ee8ee" providerId="ADAL" clId="{A7C706AF-55C4-274E-93B2-0F9CAECC5581}" dt="2018-10-10T18:00:53.300" v="5035" actId="20577"/>
          <ac:spMkLst>
            <pc:docMk/>
            <pc:sldMk cId="2173233226" sldId="402"/>
            <ac:spMk id="2" creationId="{00000000-0000-0000-0000-000000000000}"/>
          </ac:spMkLst>
        </pc:spChg>
        <pc:spChg chg="add mod">
          <ac:chgData name="Adam Paternostro" userId="9e662fba-33b4-4317-8717-9a5fc89ee8ee" providerId="ADAL" clId="{A7C706AF-55C4-274E-93B2-0F9CAECC5581}" dt="2018-10-10T15:17:56.555" v="2859" actId="1076"/>
          <ac:spMkLst>
            <pc:docMk/>
            <pc:sldMk cId="2173233226" sldId="402"/>
            <ac:spMk id="3" creationId="{39B9184C-2AA7-7345-A548-B3C326C82C35}"/>
          </ac:spMkLst>
        </pc:spChg>
        <pc:spChg chg="add del mod">
          <ac:chgData name="Adam Paternostro" userId="9e662fba-33b4-4317-8717-9a5fc89ee8ee" providerId="ADAL" clId="{A7C706AF-55C4-274E-93B2-0F9CAECC5581}" dt="2018-10-10T18:00:24.116" v="5030" actId="478"/>
          <ac:spMkLst>
            <pc:docMk/>
            <pc:sldMk cId="2173233226" sldId="402"/>
            <ac:spMk id="8" creationId="{9AE962BB-CD4E-4E49-8A76-242DB23F7B94}"/>
          </ac:spMkLst>
        </pc:spChg>
        <pc:spChg chg="add mod">
          <ac:chgData name="Adam Paternostro" userId="9e662fba-33b4-4317-8717-9a5fc89ee8ee" providerId="ADAL" clId="{A7C706AF-55C4-274E-93B2-0F9CAECC5581}" dt="2018-10-10T20:25:35.332" v="6930" actId="1076"/>
          <ac:spMkLst>
            <pc:docMk/>
            <pc:sldMk cId="2173233226" sldId="402"/>
            <ac:spMk id="9" creationId="{8965EA7B-3F77-2E41-9DDF-C2A718562EC5}"/>
          </ac:spMkLst>
        </pc:spChg>
        <pc:spChg chg="mod">
          <ac:chgData name="Adam Paternostro" userId="9e662fba-33b4-4317-8717-9a5fc89ee8ee" providerId="ADAL" clId="{A7C706AF-55C4-274E-93B2-0F9CAECC5581}" dt="2018-10-10T20:25:42.251" v="6936" actId="20577"/>
          <ac:spMkLst>
            <pc:docMk/>
            <pc:sldMk cId="2173233226" sldId="402"/>
            <ac:spMk id="24" creationId="{00000000-0000-0000-0000-000000000000}"/>
          </ac:spMkLst>
        </pc:spChg>
      </pc:sldChg>
      <pc:sldChg chg="modSp add">
        <pc:chgData name="Adam Paternostro" userId="9e662fba-33b4-4317-8717-9a5fc89ee8ee" providerId="ADAL" clId="{A7C706AF-55C4-274E-93B2-0F9CAECC5581}" dt="2018-10-10T15:13:51.136" v="2647" actId="255"/>
        <pc:sldMkLst>
          <pc:docMk/>
          <pc:sldMk cId="1414069437" sldId="403"/>
        </pc:sldMkLst>
        <pc:spChg chg="mod">
          <ac:chgData name="Adam Paternostro" userId="9e662fba-33b4-4317-8717-9a5fc89ee8ee" providerId="ADAL" clId="{A7C706AF-55C4-274E-93B2-0F9CAECC5581}" dt="2018-10-10T15:12:04.030" v="2555" actId="20577"/>
          <ac:spMkLst>
            <pc:docMk/>
            <pc:sldMk cId="1414069437" sldId="403"/>
            <ac:spMk id="2" creationId="{00000000-0000-0000-0000-000000000000}"/>
          </ac:spMkLst>
        </pc:spChg>
        <pc:spChg chg="mod">
          <ac:chgData name="Adam Paternostro" userId="9e662fba-33b4-4317-8717-9a5fc89ee8ee" providerId="ADAL" clId="{A7C706AF-55C4-274E-93B2-0F9CAECC5581}" dt="2018-10-10T15:13:51.136" v="2647" actId="255"/>
          <ac:spMkLst>
            <pc:docMk/>
            <pc:sldMk cId="1414069437" sldId="403"/>
            <ac:spMk id="24" creationId="{00000000-0000-0000-0000-000000000000}"/>
          </ac:spMkLst>
        </pc:spChg>
      </pc:sldChg>
      <pc:sldChg chg="modSp add addAnim delAnim">
        <pc:chgData name="Adam Paternostro" userId="9e662fba-33b4-4317-8717-9a5fc89ee8ee" providerId="ADAL" clId="{A7C706AF-55C4-274E-93B2-0F9CAECC5581}" dt="2018-10-10T15:33:00.990" v="3727" actId="20577"/>
        <pc:sldMkLst>
          <pc:docMk/>
          <pc:sldMk cId="782805978" sldId="404"/>
        </pc:sldMkLst>
        <pc:spChg chg="mod">
          <ac:chgData name="Adam Paternostro" userId="9e662fba-33b4-4317-8717-9a5fc89ee8ee" providerId="ADAL" clId="{A7C706AF-55C4-274E-93B2-0F9CAECC5581}" dt="2018-10-09T21:20:21.811" v="1374" actId="20577"/>
          <ac:spMkLst>
            <pc:docMk/>
            <pc:sldMk cId="782805978" sldId="404"/>
            <ac:spMk id="2" creationId="{00000000-0000-0000-0000-000000000000}"/>
          </ac:spMkLst>
        </pc:spChg>
        <pc:spChg chg="mod">
          <ac:chgData name="Adam Paternostro" userId="9e662fba-33b4-4317-8717-9a5fc89ee8ee" providerId="ADAL" clId="{A7C706AF-55C4-274E-93B2-0F9CAECC5581}" dt="2018-10-10T15:33:00.990" v="3727" actId="20577"/>
          <ac:spMkLst>
            <pc:docMk/>
            <pc:sldMk cId="782805978" sldId="404"/>
            <ac:spMk id="24" creationId="{00000000-0000-0000-0000-000000000000}"/>
          </ac:spMkLst>
        </pc:spChg>
      </pc:sldChg>
      <pc:sldChg chg="addSp delSp modSp add">
        <pc:chgData name="Adam Paternostro" userId="9e662fba-33b4-4317-8717-9a5fc89ee8ee" providerId="ADAL" clId="{A7C706AF-55C4-274E-93B2-0F9CAECC5581}" dt="2018-10-10T20:25:29.413" v="6929" actId="1076"/>
        <pc:sldMkLst>
          <pc:docMk/>
          <pc:sldMk cId="3533727338" sldId="405"/>
        </pc:sldMkLst>
        <pc:spChg chg="mod">
          <ac:chgData name="Adam Paternostro" userId="9e662fba-33b4-4317-8717-9a5fc89ee8ee" providerId="ADAL" clId="{A7C706AF-55C4-274E-93B2-0F9CAECC5581}" dt="2018-10-10T15:28:59.701" v="3610" actId="1076"/>
          <ac:spMkLst>
            <pc:docMk/>
            <pc:sldMk cId="3533727338" sldId="405"/>
            <ac:spMk id="2" creationId="{00000000-0000-0000-0000-000000000000}"/>
          </ac:spMkLst>
        </pc:spChg>
        <pc:spChg chg="add del">
          <ac:chgData name="Adam Paternostro" userId="9e662fba-33b4-4317-8717-9a5fc89ee8ee" providerId="ADAL" clId="{A7C706AF-55C4-274E-93B2-0F9CAECC5581}" dt="2018-10-10T15:14:55.218" v="2649"/>
          <ac:spMkLst>
            <pc:docMk/>
            <pc:sldMk cId="3533727338" sldId="405"/>
            <ac:spMk id="3" creationId="{B279FF72-39FD-CA49-8B01-0BF06AA852A8}"/>
          </ac:spMkLst>
        </pc:spChg>
        <pc:spChg chg="add mod">
          <ac:chgData name="Adam Paternostro" userId="9e662fba-33b4-4317-8717-9a5fc89ee8ee" providerId="ADAL" clId="{A7C706AF-55C4-274E-93B2-0F9CAECC5581}" dt="2018-10-10T15:16:36.071" v="2794" actId="1076"/>
          <ac:spMkLst>
            <pc:docMk/>
            <pc:sldMk cId="3533727338" sldId="405"/>
            <ac:spMk id="4" creationId="{DC44BD59-E6B0-4642-96EB-92FE5A4BA9EC}"/>
          </ac:spMkLst>
        </pc:spChg>
        <pc:spChg chg="add mod">
          <ac:chgData name="Adam Paternostro" userId="9e662fba-33b4-4317-8717-9a5fc89ee8ee" providerId="ADAL" clId="{A7C706AF-55C4-274E-93B2-0F9CAECC5581}" dt="2018-10-10T20:25:26.422" v="6928" actId="1076"/>
          <ac:spMkLst>
            <pc:docMk/>
            <pc:sldMk cId="3533727338" sldId="405"/>
            <ac:spMk id="5" creationId="{2A8E2FA6-827E-7E49-9B7C-414AAC317434}"/>
          </ac:spMkLst>
        </pc:spChg>
        <pc:spChg chg="add mod">
          <ac:chgData name="Adam Paternostro" userId="9e662fba-33b4-4317-8717-9a5fc89ee8ee" providerId="ADAL" clId="{A7C706AF-55C4-274E-93B2-0F9CAECC5581}" dt="2018-10-10T20:25:29.413" v="6929" actId="1076"/>
          <ac:spMkLst>
            <pc:docMk/>
            <pc:sldMk cId="3533727338" sldId="405"/>
            <ac:spMk id="13" creationId="{C793F6EE-D9F9-F24C-916A-6C73C9FC0FDD}"/>
          </ac:spMkLst>
        </pc:spChg>
        <pc:spChg chg="mod">
          <ac:chgData name="Adam Paternostro" userId="9e662fba-33b4-4317-8717-9a5fc89ee8ee" providerId="ADAL" clId="{A7C706AF-55C4-274E-93B2-0F9CAECC5581}" dt="2018-10-10T15:15:59.446" v="2793" actId="20577"/>
          <ac:spMkLst>
            <pc:docMk/>
            <pc:sldMk cId="3533727338" sldId="405"/>
            <ac:spMk id="24" creationId="{00000000-0000-0000-0000-000000000000}"/>
          </ac:spMkLst>
        </pc:spChg>
      </pc:sldChg>
      <pc:sldChg chg="addSp delSp modSp add addAnim delAnim">
        <pc:chgData name="Adam Paternostro" userId="9e662fba-33b4-4317-8717-9a5fc89ee8ee" providerId="ADAL" clId="{A7C706AF-55C4-274E-93B2-0F9CAECC5581}" dt="2018-10-10T20:02:19.314" v="6006" actId="478"/>
        <pc:sldMkLst>
          <pc:docMk/>
          <pc:sldMk cId="3243304415" sldId="406"/>
        </pc:sldMkLst>
        <pc:spChg chg="mod">
          <ac:chgData name="Adam Paternostro" userId="9e662fba-33b4-4317-8717-9a5fc89ee8ee" providerId="ADAL" clId="{A7C706AF-55C4-274E-93B2-0F9CAECC5581}" dt="2018-10-10T16:34:35.777" v="4274" actId="20577"/>
          <ac:spMkLst>
            <pc:docMk/>
            <pc:sldMk cId="3243304415" sldId="406"/>
            <ac:spMk id="2" creationId="{00000000-0000-0000-0000-000000000000}"/>
          </ac:spMkLst>
        </pc:spChg>
        <pc:spChg chg="del mod">
          <ac:chgData name="Adam Paternostro" userId="9e662fba-33b4-4317-8717-9a5fc89ee8ee" providerId="ADAL" clId="{A7C706AF-55C4-274E-93B2-0F9CAECC5581}" dt="2018-10-10T16:03:22.401" v="3858" actId="478"/>
          <ac:spMkLst>
            <pc:docMk/>
            <pc:sldMk cId="3243304415" sldId="406"/>
            <ac:spMk id="3" creationId="{39B9184C-2AA7-7345-A548-B3C326C82C35}"/>
          </ac:spMkLst>
        </pc:spChg>
        <pc:spChg chg="add mod">
          <ac:chgData name="Adam Paternostro" userId="9e662fba-33b4-4317-8717-9a5fc89ee8ee" providerId="ADAL" clId="{A7C706AF-55C4-274E-93B2-0F9CAECC5581}" dt="2018-10-10T20:01:48.329" v="5978" actId="1076"/>
          <ac:spMkLst>
            <pc:docMk/>
            <pc:sldMk cId="3243304415" sldId="406"/>
            <ac:spMk id="4" creationId="{CDA5CE9A-9D85-FA4D-85EB-6A4F57331766}"/>
          </ac:spMkLst>
        </pc:spChg>
        <pc:spChg chg="del">
          <ac:chgData name="Adam Paternostro" userId="9e662fba-33b4-4317-8717-9a5fc89ee8ee" providerId="ADAL" clId="{A7C706AF-55C4-274E-93B2-0F9CAECC5581}" dt="2018-10-10T16:03:23.897" v="3859" actId="478"/>
          <ac:spMkLst>
            <pc:docMk/>
            <pc:sldMk cId="3243304415" sldId="406"/>
            <ac:spMk id="8" creationId="{9AE962BB-CD4E-4E49-8A76-242DB23F7B94}"/>
          </ac:spMkLst>
        </pc:spChg>
        <pc:spChg chg="del mod">
          <ac:chgData name="Adam Paternostro" userId="9e662fba-33b4-4317-8717-9a5fc89ee8ee" providerId="ADAL" clId="{A7C706AF-55C4-274E-93B2-0F9CAECC5581}" dt="2018-10-10T20:02:19.314" v="6006" actId="478"/>
          <ac:spMkLst>
            <pc:docMk/>
            <pc:sldMk cId="3243304415" sldId="406"/>
            <ac:spMk id="9" creationId="{8965EA7B-3F77-2E41-9DDF-C2A718562EC5}"/>
          </ac:spMkLst>
        </pc:spChg>
        <pc:spChg chg="mod">
          <ac:chgData name="Adam Paternostro" userId="9e662fba-33b4-4317-8717-9a5fc89ee8ee" providerId="ADAL" clId="{A7C706AF-55C4-274E-93B2-0F9CAECC5581}" dt="2018-10-10T20:02:10.919" v="6004" actId="20577"/>
          <ac:spMkLst>
            <pc:docMk/>
            <pc:sldMk cId="3243304415" sldId="406"/>
            <ac:spMk id="24" creationId="{00000000-0000-0000-0000-000000000000}"/>
          </ac:spMkLst>
        </pc:spChg>
      </pc:sldChg>
      <pc:sldChg chg="modSp add ord">
        <pc:chgData name="Adam Paternostro" userId="9e662fba-33b4-4317-8717-9a5fc89ee8ee" providerId="ADAL" clId="{A7C706AF-55C4-274E-93B2-0F9CAECC5581}" dt="2018-10-10T20:23:05.906" v="6892" actId="20577"/>
        <pc:sldMkLst>
          <pc:docMk/>
          <pc:sldMk cId="2186357140" sldId="407"/>
        </pc:sldMkLst>
        <pc:spChg chg="mod">
          <ac:chgData name="Adam Paternostro" userId="9e662fba-33b4-4317-8717-9a5fc89ee8ee" providerId="ADAL" clId="{A7C706AF-55C4-274E-93B2-0F9CAECC5581}" dt="2018-10-10T19:57:32.383" v="5970" actId="20577"/>
          <ac:spMkLst>
            <pc:docMk/>
            <pc:sldMk cId="2186357140" sldId="407"/>
            <ac:spMk id="2" creationId="{00000000-0000-0000-0000-000000000000}"/>
          </ac:spMkLst>
        </pc:spChg>
        <pc:spChg chg="mod">
          <ac:chgData name="Adam Paternostro" userId="9e662fba-33b4-4317-8717-9a5fc89ee8ee" providerId="ADAL" clId="{A7C706AF-55C4-274E-93B2-0F9CAECC5581}" dt="2018-10-10T20:23:05.906" v="6892" actId="20577"/>
          <ac:spMkLst>
            <pc:docMk/>
            <pc:sldMk cId="2186357140" sldId="407"/>
            <ac:spMk id="24" creationId="{00000000-0000-0000-0000-000000000000}"/>
          </ac:spMkLst>
        </pc:spChg>
      </pc:sldChg>
      <pc:sldChg chg="addSp delSp modSp add modAnim">
        <pc:chgData name="Adam Paternostro" userId="9e662fba-33b4-4317-8717-9a5fc89ee8ee" providerId="ADAL" clId="{A7C706AF-55C4-274E-93B2-0F9CAECC5581}" dt="2018-10-10T20:19:49.657" v="6648" actId="20577"/>
        <pc:sldMkLst>
          <pc:docMk/>
          <pc:sldMk cId="3903110191" sldId="408"/>
        </pc:sldMkLst>
        <pc:spChg chg="add mod">
          <ac:chgData name="Adam Paternostro" userId="9e662fba-33b4-4317-8717-9a5fc89ee8ee" providerId="ADAL" clId="{A7C706AF-55C4-274E-93B2-0F9CAECC5581}" dt="2018-10-10T20:19:49.657" v="6648" actId="20577"/>
          <ac:spMkLst>
            <pc:docMk/>
            <pc:sldMk cId="3903110191" sldId="408"/>
            <ac:spMk id="7" creationId="{759DDDEB-DF7D-0C46-A87C-80D2A92B5286}"/>
          </ac:spMkLst>
        </pc:spChg>
        <pc:graphicFrameChg chg="del">
          <ac:chgData name="Adam Paternostro" userId="9e662fba-33b4-4317-8717-9a5fc89ee8ee" providerId="ADAL" clId="{A7C706AF-55C4-274E-93B2-0F9CAECC5581}" dt="2018-10-10T17:35:28.881" v="4374" actId="478"/>
          <ac:graphicFrameMkLst>
            <pc:docMk/>
            <pc:sldMk cId="3903110191" sldId="408"/>
            <ac:graphicFrameMk id="3" creationId="{E707AC9F-37C5-CD4F-98E6-7B93E7E3CA8A}"/>
          </ac:graphicFrameMkLst>
        </pc:graphicFrameChg>
      </pc:sldChg>
      <pc:sldChg chg="modSp add">
        <pc:chgData name="Adam Paternostro" userId="9e662fba-33b4-4317-8717-9a5fc89ee8ee" providerId="ADAL" clId="{A7C706AF-55C4-274E-93B2-0F9CAECC5581}" dt="2018-10-17T16:06:52.287" v="8063" actId="20577"/>
        <pc:sldMkLst>
          <pc:docMk/>
          <pc:sldMk cId="3258231929" sldId="409"/>
        </pc:sldMkLst>
        <pc:graphicFrameChg chg="modGraphic">
          <ac:chgData name="Adam Paternostro" userId="9e662fba-33b4-4317-8717-9a5fc89ee8ee" providerId="ADAL" clId="{A7C706AF-55C4-274E-93B2-0F9CAECC5581}" dt="2018-10-17T16:06:52.287" v="8063" actId="20577"/>
          <ac:graphicFrameMkLst>
            <pc:docMk/>
            <pc:sldMk cId="3258231929" sldId="409"/>
            <ac:graphicFrameMk id="3" creationId="{E707AC9F-37C5-CD4F-98E6-7B93E7E3CA8A}"/>
          </ac:graphicFrameMkLst>
        </pc:graphicFrameChg>
      </pc:sldChg>
      <pc:sldChg chg="addSp modSp add addAnim delAnim">
        <pc:chgData name="Adam Paternostro" userId="9e662fba-33b4-4317-8717-9a5fc89ee8ee" providerId="ADAL" clId="{A7C706AF-55C4-274E-93B2-0F9CAECC5581}" dt="2018-10-10T18:02:47.448" v="5183" actId="1076"/>
        <pc:sldMkLst>
          <pc:docMk/>
          <pc:sldMk cId="2987163095" sldId="410"/>
        </pc:sldMkLst>
        <pc:spChg chg="mod">
          <ac:chgData name="Adam Paternostro" userId="9e662fba-33b4-4317-8717-9a5fc89ee8ee" providerId="ADAL" clId="{A7C706AF-55C4-274E-93B2-0F9CAECC5581}" dt="2018-10-10T18:00:16.157" v="5028" actId="20577"/>
          <ac:spMkLst>
            <pc:docMk/>
            <pc:sldMk cId="2987163095" sldId="410"/>
            <ac:spMk id="2" creationId="{00000000-0000-0000-0000-000000000000}"/>
          </ac:spMkLst>
        </pc:spChg>
        <pc:spChg chg="mod">
          <ac:chgData name="Adam Paternostro" userId="9e662fba-33b4-4317-8717-9a5fc89ee8ee" providerId="ADAL" clId="{A7C706AF-55C4-274E-93B2-0F9CAECC5581}" dt="2018-10-10T18:01:27.009" v="5109" actId="20577"/>
          <ac:spMkLst>
            <pc:docMk/>
            <pc:sldMk cId="2987163095" sldId="410"/>
            <ac:spMk id="3" creationId="{39B9184C-2AA7-7345-A548-B3C326C82C35}"/>
          </ac:spMkLst>
        </pc:spChg>
        <pc:spChg chg="mod">
          <ac:chgData name="Adam Paternostro" userId="9e662fba-33b4-4317-8717-9a5fc89ee8ee" providerId="ADAL" clId="{A7C706AF-55C4-274E-93B2-0F9CAECC5581}" dt="2018-10-10T18:02:47.448" v="5183" actId="1076"/>
          <ac:spMkLst>
            <pc:docMk/>
            <pc:sldMk cId="2987163095" sldId="410"/>
            <ac:spMk id="8" creationId="{9AE962BB-CD4E-4E49-8A76-242DB23F7B94}"/>
          </ac:spMkLst>
        </pc:spChg>
        <pc:spChg chg="mod">
          <ac:chgData name="Adam Paternostro" userId="9e662fba-33b4-4317-8717-9a5fc89ee8ee" providerId="ADAL" clId="{A7C706AF-55C4-274E-93B2-0F9CAECC5581}" dt="2018-10-10T18:02:28.593" v="5176" actId="1076"/>
          <ac:spMkLst>
            <pc:docMk/>
            <pc:sldMk cId="2987163095" sldId="410"/>
            <ac:spMk id="9" creationId="{8965EA7B-3F77-2E41-9DDF-C2A718562EC5}"/>
          </ac:spMkLst>
        </pc:spChg>
        <pc:spChg chg="add mod">
          <ac:chgData name="Adam Paternostro" userId="9e662fba-33b4-4317-8717-9a5fc89ee8ee" providerId="ADAL" clId="{A7C706AF-55C4-274E-93B2-0F9CAECC5581}" dt="2018-10-10T18:02:23.631" v="5174" actId="1076"/>
          <ac:spMkLst>
            <pc:docMk/>
            <pc:sldMk cId="2987163095" sldId="410"/>
            <ac:spMk id="13" creationId="{490BA1CD-2034-2845-AE29-FE0888610A0D}"/>
          </ac:spMkLst>
        </pc:spChg>
        <pc:spChg chg="mod">
          <ac:chgData name="Adam Paternostro" userId="9e662fba-33b4-4317-8717-9a5fc89ee8ee" providerId="ADAL" clId="{A7C706AF-55C4-274E-93B2-0F9CAECC5581}" dt="2018-10-10T18:02:44.312" v="5182" actId="20577"/>
          <ac:spMkLst>
            <pc:docMk/>
            <pc:sldMk cId="2987163095" sldId="410"/>
            <ac:spMk id="24" creationId="{00000000-0000-0000-0000-000000000000}"/>
          </ac:spMkLst>
        </pc:spChg>
      </pc:sldChg>
      <pc:sldChg chg="addSp delSp modSp add delAnim">
        <pc:chgData name="Adam Paternostro" userId="9e662fba-33b4-4317-8717-9a5fc89ee8ee" providerId="ADAL" clId="{A7C706AF-55C4-274E-93B2-0F9CAECC5581}" dt="2018-10-10T20:26:32.754" v="7069" actId="5793"/>
        <pc:sldMkLst>
          <pc:docMk/>
          <pc:sldMk cId="804714212" sldId="411"/>
        </pc:sldMkLst>
        <pc:spChg chg="mod">
          <ac:chgData name="Adam Paternostro" userId="9e662fba-33b4-4317-8717-9a5fc89ee8ee" providerId="ADAL" clId="{A7C706AF-55C4-274E-93B2-0F9CAECC5581}" dt="2018-10-10T20:26:32.754" v="7069" actId="5793"/>
          <ac:spMkLst>
            <pc:docMk/>
            <pc:sldMk cId="804714212" sldId="411"/>
            <ac:spMk id="2" creationId="{00000000-0000-0000-0000-000000000000}"/>
          </ac:spMkLst>
        </pc:spChg>
        <pc:spChg chg="del">
          <ac:chgData name="Adam Paternostro" userId="9e662fba-33b4-4317-8717-9a5fc89ee8ee" providerId="ADAL" clId="{A7C706AF-55C4-274E-93B2-0F9CAECC5581}" dt="2018-10-10T19:17:53.301" v="5763" actId="478"/>
          <ac:spMkLst>
            <pc:docMk/>
            <pc:sldMk cId="804714212" sldId="411"/>
            <ac:spMk id="7" creationId="{759DDDEB-DF7D-0C46-A87C-80D2A92B5286}"/>
          </ac:spMkLst>
        </pc:spChg>
        <pc:picChg chg="add del mod">
          <ac:chgData name="Adam Paternostro" userId="9e662fba-33b4-4317-8717-9a5fc89ee8ee" providerId="ADAL" clId="{A7C706AF-55C4-274E-93B2-0F9CAECC5581}" dt="2018-10-10T19:18:12.944" v="5767" actId="478"/>
          <ac:picMkLst>
            <pc:docMk/>
            <pc:sldMk cId="804714212" sldId="411"/>
            <ac:picMk id="3" creationId="{90E57EF4-F51E-194C-B8E0-3E1A198136D9}"/>
          </ac:picMkLst>
        </pc:picChg>
        <pc:picChg chg="add mod">
          <ac:chgData name="Adam Paternostro" userId="9e662fba-33b4-4317-8717-9a5fc89ee8ee" providerId="ADAL" clId="{A7C706AF-55C4-274E-93B2-0F9CAECC5581}" dt="2018-10-10T19:18:19.138" v="5770" actId="1076"/>
          <ac:picMkLst>
            <pc:docMk/>
            <pc:sldMk cId="804714212" sldId="411"/>
            <ac:picMk id="4" creationId="{3E0B71E7-3EED-6048-AC3A-C2F4112D612B}"/>
          </ac:picMkLst>
        </pc:picChg>
      </pc:sldChg>
      <pc:sldChg chg="modSp add addAnim delAnim modAnim">
        <pc:chgData name="Adam Paternostro" userId="9e662fba-33b4-4317-8717-9a5fc89ee8ee" providerId="ADAL" clId="{A7C706AF-55C4-274E-93B2-0F9CAECC5581}" dt="2018-10-10T20:16:30.523" v="6557" actId="207"/>
        <pc:sldMkLst>
          <pc:docMk/>
          <pc:sldMk cId="363160994" sldId="412"/>
        </pc:sldMkLst>
        <pc:spChg chg="mod">
          <ac:chgData name="Adam Paternostro" userId="9e662fba-33b4-4317-8717-9a5fc89ee8ee" providerId="ADAL" clId="{A7C706AF-55C4-274E-93B2-0F9CAECC5581}" dt="2018-10-10T20:14:55.428" v="6341" actId="20577"/>
          <ac:spMkLst>
            <pc:docMk/>
            <pc:sldMk cId="363160994" sldId="412"/>
            <ac:spMk id="2" creationId="{00000000-0000-0000-0000-000000000000}"/>
          </ac:spMkLst>
        </pc:spChg>
        <pc:spChg chg="mod">
          <ac:chgData name="Adam Paternostro" userId="9e662fba-33b4-4317-8717-9a5fc89ee8ee" providerId="ADAL" clId="{A7C706AF-55C4-274E-93B2-0F9CAECC5581}" dt="2018-10-10T20:16:30.523" v="6557" actId="207"/>
          <ac:spMkLst>
            <pc:docMk/>
            <pc:sldMk cId="363160994" sldId="412"/>
            <ac:spMk id="24" creationId="{00000000-0000-0000-0000-000000000000}"/>
          </ac:spMkLst>
        </pc:spChg>
      </pc:sldChg>
      <pc:sldChg chg="addSp delSp modSp add setBg">
        <pc:chgData name="Adam Paternostro" userId="9e662fba-33b4-4317-8717-9a5fc89ee8ee" providerId="ADAL" clId="{A7C706AF-55C4-274E-93B2-0F9CAECC5581}" dt="2018-10-11T12:27:24.729" v="7091" actId="1076"/>
        <pc:sldMkLst>
          <pc:docMk/>
          <pc:sldMk cId="1535749409" sldId="4371"/>
        </pc:sldMkLst>
        <pc:spChg chg="add del">
          <ac:chgData name="Adam Paternostro" userId="9e662fba-33b4-4317-8717-9a5fc89ee8ee" providerId="ADAL" clId="{A7C706AF-55C4-274E-93B2-0F9CAECC5581}" dt="2018-10-11T12:27:11.151" v="7088"/>
          <ac:spMkLst>
            <pc:docMk/>
            <pc:sldMk cId="1535749409" sldId="4371"/>
            <ac:spMk id="6" creationId="{95E09D08-8D85-6D4F-B60E-C15F93D9AB19}"/>
          </ac:spMkLst>
        </pc:spChg>
        <pc:spChg chg="add del">
          <ac:chgData name="Adam Paternostro" userId="9e662fba-33b4-4317-8717-9a5fc89ee8ee" providerId="ADAL" clId="{A7C706AF-55C4-274E-93B2-0F9CAECC5581}" dt="2018-10-11T12:27:11.151" v="7088"/>
          <ac:spMkLst>
            <pc:docMk/>
            <pc:sldMk cId="1535749409" sldId="4371"/>
            <ac:spMk id="8" creationId="{27CD312A-14F1-454A-982C-A2A37AE54EC7}"/>
          </ac:spMkLst>
        </pc:spChg>
        <pc:spChg chg="add">
          <ac:chgData name="Adam Paternostro" userId="9e662fba-33b4-4317-8717-9a5fc89ee8ee" providerId="ADAL" clId="{A7C706AF-55C4-274E-93B2-0F9CAECC5581}" dt="2018-10-11T12:27:18.206" v="7089"/>
          <ac:spMkLst>
            <pc:docMk/>
            <pc:sldMk cId="1535749409" sldId="4371"/>
            <ac:spMk id="9" creationId="{EA957DB8-F5BA-DB48-8DF1-C3AB1BAB54CF}"/>
          </ac:spMkLst>
        </pc:spChg>
        <pc:spChg chg="add">
          <ac:chgData name="Adam Paternostro" userId="9e662fba-33b4-4317-8717-9a5fc89ee8ee" providerId="ADAL" clId="{A7C706AF-55C4-274E-93B2-0F9CAECC5581}" dt="2018-10-11T12:27:18.206" v="7089"/>
          <ac:spMkLst>
            <pc:docMk/>
            <pc:sldMk cId="1535749409" sldId="4371"/>
            <ac:spMk id="10" creationId="{8CD805EE-BFD7-2F4A-96DC-E54A1FF8A710}"/>
          </ac:spMkLst>
        </pc:spChg>
        <pc:spChg chg="add">
          <ac:chgData name="Adam Paternostro" userId="9e662fba-33b4-4317-8717-9a5fc89ee8ee" providerId="ADAL" clId="{A7C706AF-55C4-274E-93B2-0F9CAECC5581}" dt="2018-10-11T12:27:18.206" v="7089"/>
          <ac:spMkLst>
            <pc:docMk/>
            <pc:sldMk cId="1535749409" sldId="4371"/>
            <ac:spMk id="11" creationId="{41F89E5E-782A-8F42-AAFB-83C271CB9029}"/>
          </ac:spMkLst>
        </pc:spChg>
        <pc:spChg chg="mod">
          <ac:chgData name="Adam Paternostro" userId="9e662fba-33b4-4317-8717-9a5fc89ee8ee" providerId="ADAL" clId="{A7C706AF-55C4-274E-93B2-0F9CAECC5581}" dt="2018-10-11T12:27:22.671" v="7090" actId="1076"/>
          <ac:spMkLst>
            <pc:docMk/>
            <pc:sldMk cId="1535749409" sldId="4371"/>
            <ac:spMk id="12" creationId="{0F655795-82E3-493B-8F97-95C7394287BF}"/>
          </ac:spMkLst>
        </pc:spChg>
        <pc:picChg chg="mod">
          <ac:chgData name="Adam Paternostro" userId="9e662fba-33b4-4317-8717-9a5fc89ee8ee" providerId="ADAL" clId="{A7C706AF-55C4-274E-93B2-0F9CAECC5581}" dt="2018-10-11T12:27:24.729" v="7091" actId="1076"/>
          <ac:picMkLst>
            <pc:docMk/>
            <pc:sldMk cId="1535749409" sldId="4371"/>
            <ac:picMk id="15" creationId="{A6224754-C2FC-4C87-B412-36B854D94F29}"/>
          </ac:picMkLst>
        </pc:picChg>
      </pc:sldChg>
      <pc:sldChg chg="addSp delSp modSp add ord setBg">
        <pc:chgData name="Adam Paternostro" userId="9e662fba-33b4-4317-8717-9a5fc89ee8ee" providerId="ADAL" clId="{A7C706AF-55C4-274E-93B2-0F9CAECC5581}" dt="2018-10-11T12:27:41.222" v="7095"/>
        <pc:sldMkLst>
          <pc:docMk/>
          <pc:sldMk cId="3534756610" sldId="4382"/>
        </pc:sldMkLst>
        <pc:spChg chg="add">
          <ac:chgData name="Adam Paternostro" userId="9e662fba-33b4-4317-8717-9a5fc89ee8ee" providerId="ADAL" clId="{A7C706AF-55C4-274E-93B2-0F9CAECC5581}" dt="2018-10-11T12:27:32.995" v="7093"/>
          <ac:spMkLst>
            <pc:docMk/>
            <pc:sldMk cId="3534756610" sldId="4382"/>
            <ac:spMk id="11" creationId="{1D32A8DC-26EE-6C4C-8237-643DED30243E}"/>
          </ac:spMkLst>
        </pc:spChg>
        <pc:spChg chg="add">
          <ac:chgData name="Adam Paternostro" userId="9e662fba-33b4-4317-8717-9a5fc89ee8ee" providerId="ADAL" clId="{A7C706AF-55C4-274E-93B2-0F9CAECC5581}" dt="2018-10-11T12:27:32.995" v="7093"/>
          <ac:spMkLst>
            <pc:docMk/>
            <pc:sldMk cId="3534756610" sldId="4382"/>
            <ac:spMk id="12" creationId="{3625CF25-76C9-844B-82DF-262EC2E33B1A}"/>
          </ac:spMkLst>
        </pc:spChg>
        <pc:spChg chg="add">
          <ac:chgData name="Adam Paternostro" userId="9e662fba-33b4-4317-8717-9a5fc89ee8ee" providerId="ADAL" clId="{A7C706AF-55C4-274E-93B2-0F9CAECC5581}" dt="2018-10-11T12:27:32.995" v="7093"/>
          <ac:spMkLst>
            <pc:docMk/>
            <pc:sldMk cId="3534756610" sldId="4382"/>
            <ac:spMk id="13" creationId="{967609EE-BD5A-AD46-93F7-9C83C28657A8}"/>
          </ac:spMkLst>
        </pc:spChg>
        <pc:spChg chg="del">
          <ac:chgData name="Adam Paternostro" userId="9e662fba-33b4-4317-8717-9a5fc89ee8ee" providerId="ADAL" clId="{A7C706AF-55C4-274E-93B2-0F9CAECC5581}" dt="2018-10-11T12:20:25.256" v="7071" actId="478"/>
          <ac:spMkLst>
            <pc:docMk/>
            <pc:sldMk cId="3534756610" sldId="4382"/>
            <ac:spMk id="41" creationId="{C464F864-3483-4CA0-A646-30FC2A88563F}"/>
          </ac:spMkLst>
        </pc:spChg>
        <pc:spChg chg="mod">
          <ac:chgData name="Adam Paternostro" userId="9e662fba-33b4-4317-8717-9a5fc89ee8ee" providerId="ADAL" clId="{A7C706AF-55C4-274E-93B2-0F9CAECC5581}" dt="2018-10-11T12:22:02.710" v="7085" actId="20577"/>
          <ac:spMkLst>
            <pc:docMk/>
            <pc:sldMk cId="3534756610" sldId="4382"/>
            <ac:spMk id="61" creationId="{6926F940-CE07-4E63-B5C1-5939A011419B}"/>
          </ac:spMkLst>
        </pc:spChg>
        <pc:picChg chg="mod">
          <ac:chgData name="Adam Paternostro" userId="9e662fba-33b4-4317-8717-9a5fc89ee8ee" providerId="ADAL" clId="{A7C706AF-55C4-274E-93B2-0F9CAECC5581}" dt="2018-10-11T12:27:36.260" v="7094" actId="1076"/>
          <ac:picMkLst>
            <pc:docMk/>
            <pc:sldMk cId="3534756610" sldId="4382"/>
            <ac:picMk id="9" creationId="{98A381F4-3AE6-46A3-9BDB-CC007095D279}"/>
          </ac:picMkLst>
        </pc:picChg>
      </pc:sldChg>
      <pc:sldChg chg="delSp modSp add">
        <pc:chgData name="Adam Paternostro" userId="9e662fba-33b4-4317-8717-9a5fc89ee8ee" providerId="ADAL" clId="{A7C706AF-55C4-274E-93B2-0F9CAECC5581}" dt="2018-10-11T15:23:39.518" v="7518" actId="1076"/>
        <pc:sldMkLst>
          <pc:docMk/>
          <pc:sldMk cId="874421953" sldId="4383"/>
        </pc:sldMkLst>
        <pc:spChg chg="mod">
          <ac:chgData name="Adam Paternostro" userId="9e662fba-33b4-4317-8717-9a5fc89ee8ee" providerId="ADAL" clId="{A7C706AF-55C4-274E-93B2-0F9CAECC5581}" dt="2018-10-11T15:08:53.492" v="7123" actId="20577"/>
          <ac:spMkLst>
            <pc:docMk/>
            <pc:sldMk cId="874421953" sldId="4383"/>
            <ac:spMk id="2" creationId="{00000000-0000-0000-0000-000000000000}"/>
          </ac:spMkLst>
        </pc:spChg>
        <pc:spChg chg="mod">
          <ac:chgData name="Adam Paternostro" userId="9e662fba-33b4-4317-8717-9a5fc89ee8ee" providerId="ADAL" clId="{A7C706AF-55C4-274E-93B2-0F9CAECC5581}" dt="2018-10-11T15:23:35.858" v="7515" actId="1076"/>
          <ac:spMkLst>
            <pc:docMk/>
            <pc:sldMk cId="874421953" sldId="4383"/>
            <ac:spMk id="3" creationId="{39B9184C-2AA7-7345-A548-B3C326C82C35}"/>
          </ac:spMkLst>
        </pc:spChg>
        <pc:spChg chg="del">
          <ac:chgData name="Adam Paternostro" userId="9e662fba-33b4-4317-8717-9a5fc89ee8ee" providerId="ADAL" clId="{A7C706AF-55C4-274E-93B2-0F9CAECC5581}" dt="2018-10-11T15:09:46.026" v="7328" actId="478"/>
          <ac:spMkLst>
            <pc:docMk/>
            <pc:sldMk cId="874421953" sldId="4383"/>
            <ac:spMk id="8" creationId="{9AE962BB-CD4E-4E49-8A76-242DB23F7B94}"/>
          </ac:spMkLst>
        </pc:spChg>
        <pc:spChg chg="mod">
          <ac:chgData name="Adam Paternostro" userId="9e662fba-33b4-4317-8717-9a5fc89ee8ee" providerId="ADAL" clId="{A7C706AF-55C4-274E-93B2-0F9CAECC5581}" dt="2018-10-11T15:23:39.518" v="7518" actId="1076"/>
          <ac:spMkLst>
            <pc:docMk/>
            <pc:sldMk cId="874421953" sldId="4383"/>
            <ac:spMk id="9" creationId="{8965EA7B-3F77-2E41-9DDF-C2A718562EC5}"/>
          </ac:spMkLst>
        </pc:spChg>
        <pc:spChg chg="del">
          <ac:chgData name="Adam Paternostro" userId="9e662fba-33b4-4317-8717-9a5fc89ee8ee" providerId="ADAL" clId="{A7C706AF-55C4-274E-93B2-0F9CAECC5581}" dt="2018-10-11T15:09:44.810" v="7327" actId="478"/>
          <ac:spMkLst>
            <pc:docMk/>
            <pc:sldMk cId="874421953" sldId="4383"/>
            <ac:spMk id="13" creationId="{490BA1CD-2034-2845-AE29-FE0888610A0D}"/>
          </ac:spMkLst>
        </pc:spChg>
        <pc:spChg chg="mod">
          <ac:chgData name="Adam Paternostro" userId="9e662fba-33b4-4317-8717-9a5fc89ee8ee" providerId="ADAL" clId="{A7C706AF-55C4-274E-93B2-0F9CAECC5581}" dt="2018-10-11T15:23:32.538" v="7514" actId="20577"/>
          <ac:spMkLst>
            <pc:docMk/>
            <pc:sldMk cId="874421953" sldId="4383"/>
            <ac:spMk id="24" creationId="{00000000-0000-0000-0000-000000000000}"/>
          </ac:spMkLst>
        </pc:spChg>
      </pc:sldChg>
      <pc:sldChg chg="addSp modSp add modAnim">
        <pc:chgData name="Adam Paternostro" userId="9e662fba-33b4-4317-8717-9a5fc89ee8ee" providerId="ADAL" clId="{A7C706AF-55C4-274E-93B2-0F9CAECC5581}" dt="2018-10-15T13:05:00.050" v="7786" actId="1076"/>
        <pc:sldMkLst>
          <pc:docMk/>
          <pc:sldMk cId="4126654870" sldId="4384"/>
        </pc:sldMkLst>
        <pc:spChg chg="mod">
          <ac:chgData name="Adam Paternostro" userId="9e662fba-33b4-4317-8717-9a5fc89ee8ee" providerId="ADAL" clId="{A7C706AF-55C4-274E-93B2-0F9CAECC5581}" dt="2018-10-15T13:01:32.704" v="7533" actId="20577"/>
          <ac:spMkLst>
            <pc:docMk/>
            <pc:sldMk cId="4126654870" sldId="4384"/>
            <ac:spMk id="2" creationId="{00000000-0000-0000-0000-000000000000}"/>
          </ac:spMkLst>
        </pc:spChg>
        <pc:spChg chg="mod">
          <ac:chgData name="Adam Paternostro" userId="9e662fba-33b4-4317-8717-9a5fc89ee8ee" providerId="ADAL" clId="{A7C706AF-55C4-274E-93B2-0F9CAECC5581}" dt="2018-10-15T13:05:00.050" v="7786" actId="1076"/>
          <ac:spMkLst>
            <pc:docMk/>
            <pc:sldMk cId="4126654870" sldId="4384"/>
            <ac:spMk id="8" creationId="{BAEBD353-9DB5-BA4D-8729-38BA52C5828C}"/>
          </ac:spMkLst>
        </pc:spChg>
        <pc:spChg chg="mod">
          <ac:chgData name="Adam Paternostro" userId="9e662fba-33b4-4317-8717-9a5fc89ee8ee" providerId="ADAL" clId="{A7C706AF-55C4-274E-93B2-0F9CAECC5581}" dt="2018-10-15T13:04:53.754" v="7783" actId="20577"/>
          <ac:spMkLst>
            <pc:docMk/>
            <pc:sldMk cId="4126654870" sldId="4384"/>
            <ac:spMk id="24" creationId="{00000000-0000-0000-0000-000000000000}"/>
          </ac:spMkLst>
        </pc:spChg>
        <pc:picChg chg="add mod">
          <ac:chgData name="Adam Paternostro" userId="9e662fba-33b4-4317-8717-9a5fc89ee8ee" providerId="ADAL" clId="{A7C706AF-55C4-274E-93B2-0F9CAECC5581}" dt="2018-10-15T13:04:58.756" v="7785" actId="1076"/>
          <ac:picMkLst>
            <pc:docMk/>
            <pc:sldMk cId="4126654870" sldId="4384"/>
            <ac:picMk id="3" creationId="{14CEF875-FD2D-B34C-A0EA-F1C836E82ACF}"/>
          </ac:picMkLst>
        </pc:picChg>
      </pc:sldChg>
    </pc:docChg>
  </pc:docChgLst>
  <pc:docChgLst>
    <pc:chgData name="Adam Paternostro" userId="9e662fba-33b4-4317-8717-9a5fc89ee8ee" providerId="ADAL" clId="{C0E3AB93-CF8D-674B-B451-4117649CCDAA}"/>
    <pc:docChg chg="custSel addSld modSld sldOrd">
      <pc:chgData name="Adam Paternostro" userId="9e662fba-33b4-4317-8717-9a5fc89ee8ee" providerId="ADAL" clId="{C0E3AB93-CF8D-674B-B451-4117649CCDAA}" dt="2018-09-06T12:25:33.023" v="98"/>
      <pc:docMkLst>
        <pc:docMk/>
      </pc:docMkLst>
      <pc:sldChg chg="modSp">
        <pc:chgData name="Adam Paternostro" userId="9e662fba-33b4-4317-8717-9a5fc89ee8ee" providerId="ADAL" clId="{C0E3AB93-CF8D-674B-B451-4117649CCDAA}" dt="2018-09-04T20:07:33.556" v="49" actId="255"/>
        <pc:sldMkLst>
          <pc:docMk/>
          <pc:sldMk cId="4011554978" sldId="330"/>
        </pc:sldMkLst>
        <pc:spChg chg="mod">
          <ac:chgData name="Adam Paternostro" userId="9e662fba-33b4-4317-8717-9a5fc89ee8ee" providerId="ADAL" clId="{C0E3AB93-CF8D-674B-B451-4117649CCDAA}" dt="2018-09-04T20:07:33.556" v="49" actId="255"/>
          <ac:spMkLst>
            <pc:docMk/>
            <pc:sldMk cId="4011554978" sldId="330"/>
            <ac:spMk id="32" creationId="{00000000-0000-0000-0000-000000000000}"/>
          </ac:spMkLst>
        </pc:spChg>
      </pc:sldChg>
    </pc:docChg>
  </pc:docChgLst>
  <pc:docChgLst>
    <pc:chgData name="Adam Paternostro" userId="9e662fba-33b4-4317-8717-9a5fc89ee8ee" providerId="ADAL" clId="{8A6D40E6-CE81-5A4B-8599-9C334B01BB21}"/>
    <pc:docChg chg="undo custSel addSld delSld modSld sldOrd">
      <pc:chgData name="Adam Paternostro" userId="9e662fba-33b4-4317-8717-9a5fc89ee8ee" providerId="ADAL" clId="{8A6D40E6-CE81-5A4B-8599-9C334B01BB21}" dt="2018-09-21T11:45:10.114" v="3560" actId="20577"/>
      <pc:docMkLst>
        <pc:docMk/>
      </pc:docMkLst>
      <pc:sldChg chg="modSp">
        <pc:chgData name="Adam Paternostro" userId="9e662fba-33b4-4317-8717-9a5fc89ee8ee" providerId="ADAL" clId="{8A6D40E6-CE81-5A4B-8599-9C334B01BB21}" dt="2018-09-09T21:18:27.495" v="3177" actId="20577"/>
        <pc:sldMkLst>
          <pc:docMk/>
          <pc:sldMk cId="3178598597" sldId="338"/>
        </pc:sldMkLst>
        <pc:spChg chg="mod">
          <ac:chgData name="Adam Paternostro" userId="9e662fba-33b4-4317-8717-9a5fc89ee8ee" providerId="ADAL" clId="{8A6D40E6-CE81-5A4B-8599-9C334B01BB21}" dt="2018-09-09T21:18:27.495" v="3177" actId="20577"/>
          <ac:spMkLst>
            <pc:docMk/>
            <pc:sldMk cId="3178598597" sldId="338"/>
            <ac:spMk id="24" creationId="{00000000-0000-0000-0000-000000000000}"/>
          </ac:spMkLst>
        </pc:spChg>
      </pc:sldChg>
      <pc:sldChg chg="modSp add">
        <pc:chgData name="Adam Paternostro" userId="9e662fba-33b4-4317-8717-9a5fc89ee8ee" providerId="ADAL" clId="{8A6D40E6-CE81-5A4B-8599-9C334B01BB21}" dt="2018-09-10T14:54:52.863" v="3538" actId="404"/>
        <pc:sldMkLst>
          <pc:docMk/>
          <pc:sldMk cId="761784367" sldId="377"/>
        </pc:sldMkLst>
        <pc:spChg chg="mod">
          <ac:chgData name="Adam Paternostro" userId="9e662fba-33b4-4317-8717-9a5fc89ee8ee" providerId="ADAL" clId="{8A6D40E6-CE81-5A4B-8599-9C334B01BB21}" dt="2018-09-10T14:54:52.863" v="3538" actId="404"/>
          <ac:spMkLst>
            <pc:docMk/>
            <pc:sldMk cId="761784367" sldId="377"/>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7A8F1-D6CE-4118-9E34-46D811273039}"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49099-09F5-4827-9B43-0F5538D389E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erraform.i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325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639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049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00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7986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478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68299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74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446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217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252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9781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5385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554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213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607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9917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2462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09648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461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362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7357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175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5111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6524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hlinkClick r:id="rId3"/>
              </a:rPr>
              <a:t>Hashicorp</a:t>
            </a:r>
            <a:r>
              <a:rPr lang="en-GB" sz="1200" b="0" i="0" u="none" strike="noStrike" kern="1200" dirty="0">
                <a:solidFill>
                  <a:schemeClr val="tx1"/>
                </a:solidFill>
                <a:effectLst/>
                <a:latin typeface="+mn-lt"/>
                <a:ea typeface="+mn-ea"/>
                <a:cs typeface="+mn-cs"/>
                <a:hlinkClick r:id="rId3"/>
              </a:rPr>
              <a:t> Terraform</a:t>
            </a:r>
            <a:r>
              <a:rPr lang="en-GB" sz="1200" b="0" i="0" u="none" strike="noStrike" kern="1200" dirty="0">
                <a:solidFill>
                  <a:schemeClr val="tx1"/>
                </a:solidFill>
                <a:effectLst/>
                <a:latin typeface="+mn-lt"/>
                <a:ea typeface="+mn-ea"/>
                <a:cs typeface="+mn-cs"/>
              </a:rPr>
              <a:t> is an open source tool for provisioning and managing cloud infrastructure. It codifies infrastructure in configuration files that describe the topology of cloud resources, such as virtual machines, storage accounts, and networking interfaces. </a:t>
            </a:r>
            <a:r>
              <a:rPr lang="en-GB" sz="1200" b="0" i="0" u="none" strike="noStrike" kern="1200" dirty="0" err="1">
                <a:solidFill>
                  <a:schemeClr val="tx1"/>
                </a:solidFill>
                <a:effectLst/>
                <a:latin typeface="+mn-lt"/>
                <a:ea typeface="+mn-ea"/>
                <a:cs typeface="+mn-cs"/>
              </a:rPr>
              <a:t>Terraform's</a:t>
            </a:r>
            <a:r>
              <a:rPr lang="en-GB" sz="1200" b="0" i="0" u="none" strike="noStrike" kern="1200" dirty="0">
                <a:solidFill>
                  <a:schemeClr val="tx1"/>
                </a:solidFill>
                <a:effectLst/>
                <a:latin typeface="+mn-lt"/>
                <a:ea typeface="+mn-ea"/>
                <a:cs typeface="+mn-cs"/>
              </a:rPr>
              <a:t> command-line interface (CLI) provides a simple mechanism to deploy and version the configuration files to Azure or any other supported cloud.</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Microsoft is building out native Azure support into the Terraform open source project </a:t>
            </a:r>
            <a:r>
              <a:rPr lang="en-US" sz="1200" b="0" i="0" u="none" strike="noStrike" kern="1200" dirty="0">
                <a:solidFill>
                  <a:schemeClr val="tx1"/>
                </a:solidFill>
                <a:effectLst/>
                <a:latin typeface="+mn-lt"/>
                <a:ea typeface="+mn-ea"/>
                <a:cs typeface="+mn-cs"/>
              </a:rPr>
              <a:t>to simplify deploying and using Terraform on Azure for our customers. </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96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63227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4410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3581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968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0900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779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6007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685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06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483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765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4202C46-3138-487A-A513-C6491A4E952D}"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18764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5534239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7270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517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603590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424237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6321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8807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6713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46984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9735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09156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5059985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4275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88725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6325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89203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866670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15784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448135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1280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816808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6132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003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2095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6573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252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20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9215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49521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5FAE-370E-4553-AFE9-13F996BA87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18421F-8B1A-4CA3-92B6-DEFCB112C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97DBE4-DD1E-44B2-8F6B-5967259763B2}"/>
              </a:ext>
            </a:extLst>
          </p:cNvPr>
          <p:cNvSpPr>
            <a:spLocks noGrp="1"/>
          </p:cNvSpPr>
          <p:nvPr>
            <p:ph type="dt" sz="half" idx="10"/>
          </p:nvPr>
        </p:nvSpPr>
        <p:spPr/>
        <p:txBody>
          <a:bodyPr/>
          <a:lstStyle/>
          <a:p>
            <a:fld id="{04175EB2-82A0-4C0A-A1F6-B4B1203E6B5B}" type="datetimeFigureOut">
              <a:rPr lang="en-US" smtClean="0"/>
              <a:t>11/6/18</a:t>
            </a:fld>
            <a:endParaRPr lang="en-US"/>
          </a:p>
        </p:txBody>
      </p:sp>
      <p:sp>
        <p:nvSpPr>
          <p:cNvPr id="5" name="Footer Placeholder 4">
            <a:extLst>
              <a:ext uri="{FF2B5EF4-FFF2-40B4-BE49-F238E27FC236}">
                <a16:creationId xmlns:a16="http://schemas.microsoft.com/office/drawing/2014/main" id="{48805BE7-B350-439C-B661-C277A6825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8247A-F82A-4460-BC9A-4DAEAFE66715}"/>
              </a:ext>
            </a:extLst>
          </p:cNvPr>
          <p:cNvSpPr>
            <a:spLocks noGrp="1"/>
          </p:cNvSpPr>
          <p:nvPr>
            <p:ph type="sldNum" sz="quarter" idx="12"/>
          </p:nvPr>
        </p:nvSpPr>
        <p:spPr/>
        <p:txBody>
          <a:bodyPr/>
          <a:lstStyle/>
          <a:p>
            <a:fld id="{946D9A74-C7AB-4E18-9AB7-F95A6FC7896E}" type="slidenum">
              <a:rPr lang="en-US" smtClean="0"/>
              <a:t>‹#›</a:t>
            </a:fld>
            <a:endParaRPr lang="en-US"/>
          </a:p>
        </p:txBody>
      </p:sp>
    </p:spTree>
    <p:extLst>
      <p:ext uri="{BB962C8B-B14F-4D97-AF65-F5344CB8AC3E}">
        <p14:creationId xmlns:p14="http://schemas.microsoft.com/office/powerpoint/2010/main" val="19212091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1107676"/>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711711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9B257A-AA99-4E68-BD82-D93F6D5A4C07}"/>
              </a:ext>
            </a:extLst>
          </p:cNvPr>
          <p:cNvSpPr/>
          <p:nvPr userDrawn="1"/>
        </p:nvSpPr>
        <p:spPr>
          <a:xfrm>
            <a:off x="1" y="3482"/>
            <a:ext cx="12192000" cy="13530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1985500-6597-48A6-9BB7-0D8B9F33DBD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AEE8812-C75B-48F1-9915-16D3237B1E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D3AD19-7103-4D08-B0C1-C29E8CF56B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2139D0-C551-47C1-90FD-2F98B56E2EF6}"/>
              </a:ext>
            </a:extLst>
          </p:cNvPr>
          <p:cNvSpPr>
            <a:spLocks noGrp="1"/>
          </p:cNvSpPr>
          <p:nvPr>
            <p:ph type="dt" sz="half" idx="10"/>
          </p:nvPr>
        </p:nvSpPr>
        <p:spPr/>
        <p:txBody>
          <a:bodyPr/>
          <a:lstStyle/>
          <a:p>
            <a:fld id="{F9059EF6-49E0-4A20-A99C-C6FE0F22F7BB}" type="datetimeFigureOut">
              <a:rPr lang="en-US" smtClean="0"/>
              <a:t>11/6/18</a:t>
            </a:fld>
            <a:endParaRPr lang="en-US"/>
          </a:p>
        </p:txBody>
      </p:sp>
      <p:sp>
        <p:nvSpPr>
          <p:cNvPr id="6" name="Footer Placeholder 5">
            <a:extLst>
              <a:ext uri="{FF2B5EF4-FFF2-40B4-BE49-F238E27FC236}">
                <a16:creationId xmlns:a16="http://schemas.microsoft.com/office/drawing/2014/main" id="{68946EC9-F01E-4130-A488-718B34939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BF15F-AEB9-4F8B-85BA-5ED4C5FD6DD2}"/>
              </a:ext>
            </a:extLst>
          </p:cNvPr>
          <p:cNvSpPr>
            <a:spLocks noGrp="1"/>
          </p:cNvSpPr>
          <p:nvPr>
            <p:ph type="sldNum" sz="quarter" idx="12"/>
          </p:nvPr>
        </p:nvSpPr>
        <p:spPr/>
        <p:txBody>
          <a:bodyPr/>
          <a:lstStyle/>
          <a:p>
            <a:fld id="{BBC92440-2467-474B-B1BE-F56E5DB81390}" type="slidenum">
              <a:rPr lang="en-US" smtClean="0"/>
              <a:t>‹#›</a:t>
            </a:fld>
            <a:endParaRPr lang="en-US"/>
          </a:p>
        </p:txBody>
      </p:sp>
    </p:spTree>
    <p:extLst>
      <p:ext uri="{BB962C8B-B14F-4D97-AF65-F5344CB8AC3E}">
        <p14:creationId xmlns:p14="http://schemas.microsoft.com/office/powerpoint/2010/main" val="37420545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495089"/>
            <a:ext cx="11653523" cy="510524"/>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40267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64001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471042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69237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2902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50350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8295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2015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346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1984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94579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95935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06985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23778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131063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5384860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574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689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91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209436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87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5826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714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10603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5748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984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0772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313338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A5EC-9D1C-49D6-8AC8-E0A7092D5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D6EED-D073-4A3D-8557-433941A63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01429D-CC0B-4C26-9477-A0F586B8DB32}"/>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C9A7B90-E4E5-45E5-8F1F-AB7B73BC0C8B}"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11/6/18</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9ACC0A6-B976-487A-96C8-06002D12D117}"/>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D9AF5BC-882A-4E63-A86A-E9CDE049E61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613B5B5-3C11-452C-B1DD-13CFCD133622}"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0942761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182"/>
        <p:cNvGrpSpPr/>
        <p:nvPr/>
      </p:nvGrpSpPr>
      <p:grpSpPr>
        <a:xfrm>
          <a:off x="0" y="0"/>
          <a:ext cx="0" cy="0"/>
          <a:chOff x="0" y="0"/>
          <a:chExt cx="0" cy="0"/>
        </a:xfrm>
      </p:grpSpPr>
      <p:sp>
        <p:nvSpPr>
          <p:cNvPr id="1183" name="Shape 1183"/>
          <p:cNvSpPr txBox="1">
            <a:spLocks noGrp="1"/>
          </p:cNvSpPr>
          <p:nvPr>
            <p:ph type="title"/>
          </p:nvPr>
        </p:nvSpPr>
        <p:spPr>
          <a:xfrm>
            <a:off x="361536" y="219772"/>
            <a:ext cx="11487600" cy="550000"/>
          </a:xfrm>
          <a:prstGeom prst="rect">
            <a:avLst/>
          </a:prstGeom>
          <a:noFill/>
          <a:ln>
            <a:noFill/>
          </a:ln>
        </p:spPr>
        <p:txBody>
          <a:bodyPr spcFirstLastPara="1" wrap="square" lIns="91425" tIns="91425" rIns="91425" bIns="91425" anchor="t" anchorCtr="0"/>
          <a:lstStyle>
            <a:lvl1pPr marR="0" lvl="0" algn="ctr" rtl="0">
              <a:lnSpc>
                <a:spcPct val="90000"/>
              </a:lnSpc>
              <a:spcBef>
                <a:spcPts val="800"/>
              </a:spcBef>
              <a:spcAft>
                <a:spcPts val="0"/>
              </a:spcAft>
              <a:buClr>
                <a:schemeClr val="lt1"/>
              </a:buClr>
              <a:buSzPts val="825"/>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9pPr>
          </a:lstStyle>
          <a:p>
            <a:endParaRPr/>
          </a:p>
        </p:txBody>
      </p:sp>
      <p:sp>
        <p:nvSpPr>
          <p:cNvPr id="1184" name="Shape 1184"/>
          <p:cNvSpPr txBox="1">
            <a:spLocks noGrp="1"/>
          </p:cNvSpPr>
          <p:nvPr>
            <p:ph type="sldNum" idx="12"/>
          </p:nvPr>
        </p:nvSpPr>
        <p:spPr>
          <a:xfrm>
            <a:off x="11754355" y="6446443"/>
            <a:ext cx="342800" cy="2972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9pPr>
          </a:lstStyle>
          <a:p>
            <a:pPr marL="0" marR="0" lvl="0" indent="0" algn="r" defTabSz="914367" rtl="0" eaLnBrk="1" fontAlgn="auto" latinLnBrk="0" hangingPunct="1">
              <a:lnSpc>
                <a:spcPct val="100000"/>
              </a:lnSpc>
              <a:spcBef>
                <a:spcPts val="0"/>
              </a:spcBef>
              <a:spcAft>
                <a:spcPts val="0"/>
              </a:spcAft>
              <a:buClr>
                <a:srgbClr val="FFFFFF"/>
              </a:buClr>
              <a:buSzPts val="200"/>
              <a:buFont typeface="Calibri"/>
              <a:buNone/>
              <a:tabLst/>
              <a:defRPr/>
            </a:pPr>
            <a:fld id="{00000000-1234-1234-1234-123412341234}" type="slidenum">
              <a:rPr kumimoji="0" lang="en-US" sz="1067" b="0" i="0" u="none" strike="noStrike" kern="1200" cap="none" spc="0" normalizeH="0" baseline="0" noProof="0" smtClean="0">
                <a:ln>
                  <a:noFill/>
                </a:ln>
                <a:solidFill>
                  <a:srgbClr val="FFFFFF"/>
                </a:solidFill>
                <a:effectLst/>
                <a:uLnTx/>
                <a:uFillTx/>
                <a:latin typeface="Calibri"/>
                <a:cs typeface="Calibri"/>
                <a:sym typeface="Calibri"/>
              </a:rPr>
              <a:pPr marL="0" marR="0" lvl="0" indent="0" algn="r" defTabSz="914367" rtl="0" eaLnBrk="1" fontAlgn="auto" latinLnBrk="0" hangingPunct="1">
                <a:lnSpc>
                  <a:spcPct val="100000"/>
                </a:lnSpc>
                <a:spcBef>
                  <a:spcPts val="0"/>
                </a:spcBef>
                <a:spcAft>
                  <a:spcPts val="0"/>
                </a:spcAft>
                <a:buClr>
                  <a:srgbClr val="FFFFFF"/>
                </a:buClr>
                <a:buSzPts val="200"/>
                <a:buFont typeface="Calibri"/>
                <a:buNone/>
                <a:tabLst/>
                <a:defRPr/>
              </a:pPr>
              <a:t>‹#›</a:t>
            </a:fld>
            <a:endParaRPr kumimoji="0" lang="en-US" sz="1067"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185" name="Shape 1185"/>
          <p:cNvPicPr preferRelativeResize="0"/>
          <p:nvPr/>
        </p:nvPicPr>
        <p:blipFill rotWithShape="1">
          <a:blip r:embed="rId2">
            <a:alphaModFix/>
          </a:blip>
          <a:srcRect/>
          <a:stretch/>
        </p:blipFill>
        <p:spPr>
          <a:xfrm>
            <a:off x="266344" y="6453827"/>
            <a:ext cx="1399321" cy="238061"/>
          </a:xfrm>
          <a:prstGeom prst="rect">
            <a:avLst/>
          </a:prstGeom>
          <a:noFill/>
          <a:ln>
            <a:noFill/>
          </a:ln>
        </p:spPr>
      </p:pic>
    </p:spTree>
    <p:extLst>
      <p:ext uri="{BB962C8B-B14F-4D97-AF65-F5344CB8AC3E}">
        <p14:creationId xmlns:p14="http://schemas.microsoft.com/office/powerpoint/2010/main" val="26614637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8"/>
            <a:ext cx="11655840" cy="1768561"/>
          </a:xfrm>
        </p:spPr>
        <p:txBody>
          <a:bodyPr>
            <a:spAutoFit/>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a:xfrm>
            <a:off x="448212" y="6437744"/>
            <a:ext cx="3859607" cy="13386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gradFill>
                  <a:gsLst>
                    <a:gs pos="2917">
                      <a:srgbClr val="505050"/>
                    </a:gs>
                    <a:gs pos="100000">
                      <a:srgbClr val="505050"/>
                    </a:gs>
                  </a:gsLst>
                  <a:lin ang="5400000" scaled="0"/>
                </a:gra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a:xfrm>
            <a:off x="11367167" y="6437744"/>
            <a:ext cx="555597" cy="13386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sz="1765" b="0" i="0" u="none" strike="noStrike" kern="1200" cap="none" spc="0" normalizeH="0" baseline="0" noProof="0" smtClean="0">
                <a:ln>
                  <a:noFill/>
                </a:ln>
                <a:gradFill>
                  <a:gsLst>
                    <a:gs pos="2917">
                      <a:srgbClr val="505050"/>
                    </a:gs>
                    <a:gs pos="100000">
                      <a:srgbClr val="505050"/>
                    </a:gs>
                  </a:gsLst>
                  <a:lin ang="5400000" scaled="0"/>
                </a:gra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a:ea typeface="+mn-ea"/>
              <a:cs typeface="+mn-cs"/>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95254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Segoe UI"/>
                <a:ea typeface="+mn-ea"/>
                <a:cs typeface="Segoe UI"/>
              </a:rPr>
              <a:t>Microsoft Confidential</a:t>
            </a:r>
          </a:p>
        </p:txBody>
      </p:sp>
    </p:spTree>
    <p:extLst>
      <p:ext uri="{BB962C8B-B14F-4D97-AF65-F5344CB8AC3E}">
        <p14:creationId xmlns:p14="http://schemas.microsoft.com/office/powerpoint/2010/main" val="27299466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wo Column">
    <p:bg>
      <p:bgPr>
        <a:solidFill>
          <a:srgbClr val="002050"/>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Segoe UI"/>
                <a:ea typeface="+mn-ea"/>
                <a:cs typeface="Segoe UI"/>
              </a:rPr>
              <a:t>Microsoft Confidential</a:t>
            </a:r>
          </a:p>
        </p:txBody>
      </p:sp>
      <p:sp>
        <p:nvSpPr>
          <p:cNvPr id="8" name="Content Placeholder 2"/>
          <p:cNvSpPr>
            <a:spLocks noGrp="1"/>
          </p:cNvSpPr>
          <p:nvPr>
            <p:ph idx="1" hasCustomPrompt="1"/>
          </p:nvPr>
        </p:nvSpPr>
        <p:spPr>
          <a:xfrm>
            <a:off x="3048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9" name="Content Placeholder 2"/>
          <p:cNvSpPr>
            <a:spLocks noGrp="1"/>
          </p:cNvSpPr>
          <p:nvPr>
            <p:ph idx="10" hasCustomPrompt="1"/>
          </p:nvPr>
        </p:nvSpPr>
        <p:spPr>
          <a:xfrm>
            <a:off x="60960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225753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789754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80107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76258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4278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1760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6070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4171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285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23863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56825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88841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9434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49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13915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5352518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34161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89190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520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18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968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848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659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983142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08817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27309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6641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033131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428879419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Holder 3"/>
          <p:cNvSpPr>
            <a:spLocks noGrp="1" noChangeAspect="1"/>
          </p:cNvSpPr>
          <p:nvPr>
            <p:ph type="body" idx="1" hasCustomPrompt="1"/>
          </p:nvPr>
        </p:nvSpPr>
        <p:spPr>
          <a:xfrm>
            <a:off x="273417" y="656535"/>
            <a:ext cx="11645169" cy="6216125"/>
          </a:xfrm>
          <a:solidFill>
            <a:schemeClr val="bg1"/>
          </a:solidFill>
        </p:spPr>
        <p:txBody>
          <a:bodyPr lIns="0" tIns="0" rIns="0" bIns="0"/>
          <a:lstStyle>
            <a:lvl1pPr marL="0" indent="0">
              <a:buFont typeface="Arial" panose="020B0604020202020204" pitchFamily="34" charset="0"/>
              <a:buNone/>
              <a:defRPr sz="1697">
                <a:latin typeface="Ubuntu" panose="020B0504030602030204" pitchFamily="34" charset="0"/>
              </a:defRPr>
            </a:lvl1pPr>
          </a:lstStyle>
          <a:p>
            <a:r>
              <a:rPr lang="en-US" dirty="0"/>
              <a:t>Slide Title Goes Here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4" name="Holder 4"/>
          <p:cNvSpPr>
            <a:spLocks noGrp="1"/>
          </p:cNvSpPr>
          <p:nvPr>
            <p:ph type="ftr" sz="quarter" idx="5"/>
          </p:nvPr>
        </p:nvSpPr>
        <p:spPr>
          <a:xfrm>
            <a:off x="4145280" y="6377941"/>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11/6/18</a:t>
            </a:fld>
            <a:endParaRPr lang="en-US"/>
          </a:p>
        </p:txBody>
      </p:sp>
      <p:sp>
        <p:nvSpPr>
          <p:cNvPr id="6" name="Holder 6"/>
          <p:cNvSpPr>
            <a:spLocks noGrp="1"/>
          </p:cNvSpPr>
          <p:nvPr>
            <p:ph type="sldNum" sz="quarter" idx="7"/>
          </p:nvPr>
        </p:nvSpPr>
        <p:spPr>
          <a:xfrm>
            <a:off x="8778241" y="6377941"/>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9" name="Holder 2"/>
          <p:cNvSpPr>
            <a:spLocks noGrp="1"/>
          </p:cNvSpPr>
          <p:nvPr>
            <p:ph type="title"/>
          </p:nvPr>
        </p:nvSpPr>
        <p:spPr>
          <a:xfrm>
            <a:off x="4524827" y="55835"/>
            <a:ext cx="2853372" cy="304971"/>
          </a:xfrm>
          <a:prstGeom prst="rect">
            <a:avLst/>
          </a:prstGeom>
        </p:spPr>
        <p:txBody>
          <a:bodyPr lIns="0" tIns="0" rIns="0" bIns="0"/>
          <a:lstStyle>
            <a:lvl1pPr>
              <a:defRPr sz="2001" b="0" i="0">
                <a:solidFill>
                  <a:schemeClr val="bg1"/>
                </a:solidFill>
                <a:latin typeface="Ubuntu Light"/>
                <a:cs typeface="Ubuntu Light"/>
              </a:defRPr>
            </a:lvl1pPr>
          </a:lstStyle>
          <a:p>
            <a:r>
              <a:rPr lang="en-US"/>
              <a:t>Click to edit Master title style</a:t>
            </a:r>
            <a:endParaRPr dirty="0"/>
          </a:p>
        </p:txBody>
      </p:sp>
    </p:spTree>
    <p:extLst>
      <p:ext uri="{BB962C8B-B14F-4D97-AF65-F5344CB8AC3E}">
        <p14:creationId xmlns:p14="http://schemas.microsoft.com/office/powerpoint/2010/main" val="28028769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10" name="Text Placeholder 2"/>
          <p:cNvSpPr>
            <a:spLocks noGrp="1"/>
          </p:cNvSpPr>
          <p:nvPr>
            <p:ph type="body" idx="11"/>
          </p:nvPr>
        </p:nvSpPr>
        <p:spPr>
          <a:xfrm>
            <a:off x="304799" y="1307100"/>
            <a:ext cx="115824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3550847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8285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23289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3037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67767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35800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1349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8051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91699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548584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1315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02071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77235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2483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7205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45124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824722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7220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901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038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436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2119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91239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684274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530008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670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3800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9489121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5481196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D00D68-1772-4B26-A6B9-73A0D77C3192}"/>
              </a:ext>
            </a:extLst>
          </p:cNvPr>
          <p:cNvPicPr>
            <a:picLocks noChangeAspect="1"/>
          </p:cNvPicPr>
          <p:nvPr userDrawn="1"/>
        </p:nvPicPr>
        <p:blipFill rotWithShape="1">
          <a:blip r:embed="rId2"/>
          <a:srcRect t="2239" r="436"/>
          <a:stretch/>
        </p:blipFill>
        <p:spPr>
          <a:xfrm>
            <a:off x="0" y="0"/>
            <a:ext cx="12192000" cy="6864259"/>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2" y="0"/>
            <a:ext cx="9905806" cy="6858000"/>
          </a:xfrm>
          <a:prstGeom prst="rect">
            <a:avLst/>
          </a:prstGeom>
          <a:gradFill flip="none" rotWithShape="1">
            <a:gsLst>
              <a:gs pos="0">
                <a:srgbClr val="000000">
                  <a:alpha val="48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a:stretch>
            <a:fillRect/>
          </a:stretch>
        </p:blipFill>
        <p:spPr>
          <a:xfrm>
            <a:off x="903012" y="243545"/>
            <a:ext cx="1629151" cy="599358"/>
          </a:xfrm>
          <a:prstGeom prst="rect">
            <a:avLst/>
          </a:prstGeom>
        </p:spPr>
      </p:pic>
      <p:pic>
        <p:nvPicPr>
          <p:cNvPr id="21" name="Picture 20">
            <a:extLst>
              <a:ext uri="{FF2B5EF4-FFF2-40B4-BE49-F238E27FC236}">
                <a16:creationId xmlns:a16="http://schemas.microsoft.com/office/drawing/2014/main" id="{7FC49414-8F25-4613-B02C-DE3A4CD30607}"/>
              </a:ext>
            </a:extLst>
          </p:cNvPr>
          <p:cNvPicPr>
            <a:picLocks noChangeAspect="1"/>
          </p:cNvPicPr>
          <p:nvPr userDrawn="1"/>
        </p:nvPicPr>
        <p:blipFill rotWithShape="1">
          <a:blip r:embed="rId4"/>
          <a:srcRect l="5898" r="5773"/>
          <a:stretch/>
        </p:blipFill>
        <p:spPr>
          <a:xfrm>
            <a:off x="732444" y="-6259"/>
            <a:ext cx="10756263" cy="6858000"/>
          </a:xfrm>
          <a:prstGeom prst="rect">
            <a:avLst/>
          </a:prstGeom>
          <a:gradFill>
            <a:gsLst>
              <a:gs pos="36000">
                <a:schemeClr val="accent2">
                  <a:alpha val="0"/>
                </a:schemeClr>
              </a:gs>
              <a:gs pos="100000">
                <a:schemeClr val="accent2">
                  <a:alpha val="0"/>
                </a:schemeClr>
              </a:gs>
            </a:gsLst>
            <a:lin ang="0" scaled="1"/>
          </a:gradFill>
        </p:spPr>
      </p:pic>
      <p:sp>
        <p:nvSpPr>
          <p:cNvPr id="5" name="Rectangle 4">
            <a:extLst>
              <a:ext uri="{FF2B5EF4-FFF2-40B4-BE49-F238E27FC236}">
                <a16:creationId xmlns:a16="http://schemas.microsoft.com/office/drawing/2014/main" id="{F908484A-B774-49CD-96F4-0DC2C66F60C1}"/>
              </a:ext>
            </a:extLst>
          </p:cNvPr>
          <p:cNvSpPr/>
          <p:nvPr userDrawn="1"/>
        </p:nvSpPr>
        <p:spPr bwMode="auto">
          <a:xfrm>
            <a:off x="1" y="1968134"/>
            <a:ext cx="7291232" cy="376105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881149" y="4518926"/>
            <a:ext cx="6260678"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866854"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24" name="Picture 23">
            <a:extLst>
              <a:ext uri="{FF2B5EF4-FFF2-40B4-BE49-F238E27FC236}">
                <a16:creationId xmlns:a16="http://schemas.microsoft.com/office/drawing/2014/main" id="{CA0E6594-1BA1-45D3-9B75-C69276B33293}"/>
              </a:ext>
            </a:extLst>
          </p:cNvPr>
          <p:cNvPicPr>
            <a:picLocks noChangeAspect="1"/>
          </p:cNvPicPr>
          <p:nvPr userDrawn="1"/>
        </p:nvPicPr>
        <p:blipFill rotWithShape="1">
          <a:blip r:embed="rId4"/>
          <a:srcRect l="153" r="93833"/>
          <a:stretch/>
        </p:blipFill>
        <p:spPr>
          <a:xfrm>
            <a:off x="0" y="0"/>
            <a:ext cx="732444" cy="6858000"/>
          </a:xfrm>
          <a:prstGeom prst="rect">
            <a:avLst/>
          </a:prstGeom>
          <a:gradFill>
            <a:gsLst>
              <a:gs pos="36000">
                <a:schemeClr val="accent2">
                  <a:alpha val="0"/>
                </a:schemeClr>
              </a:gs>
              <a:gs pos="100000">
                <a:schemeClr val="accent2">
                  <a:alpha val="0"/>
                </a:schemeClr>
              </a:gs>
            </a:gsLst>
            <a:lin ang="0" scaled="1"/>
          </a:gradFill>
        </p:spPr>
      </p:pic>
    </p:spTree>
    <p:extLst>
      <p:ext uri="{BB962C8B-B14F-4D97-AF65-F5344CB8AC3E}">
        <p14:creationId xmlns:p14="http://schemas.microsoft.com/office/powerpoint/2010/main" val="14711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ALL MAIN DECK SLIDE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48800" y="6629400"/>
            <a:ext cx="2743200" cy="228600"/>
          </a:xfrm>
        </p:spPr>
        <p:txBody>
          <a:bodyPr anchor="b"/>
          <a:lstStyle>
            <a:lvl1pPr>
              <a:defRPr sz="1000">
                <a:solidFill>
                  <a:schemeClr val="tx1"/>
                </a:solidFill>
                <a:latin typeface="Segoe UI Light" panose="020B0502040204020203" pitchFamily="34" charset="0"/>
                <a:cs typeface="Segoe UI Light" panose="020B0502040204020203" pitchFamily="34" charset="0"/>
              </a:defRPr>
            </a:lvl1pPr>
          </a:lstStyle>
          <a:p>
            <a:fld id="{B03A23A7-BA7D-45F3-989E-39A7FBC3316D}" type="slidenum">
              <a:rPr lang="en-US" smtClean="0"/>
              <a:pPr/>
              <a:t>‹#›</a:t>
            </a:fld>
            <a:endParaRPr lang="en-US" dirty="0"/>
          </a:p>
        </p:txBody>
      </p:sp>
      <p:sp>
        <p:nvSpPr>
          <p:cNvPr id="8" name="TextBox 7"/>
          <p:cNvSpPr txBox="1"/>
          <p:nvPr userDrawn="1"/>
        </p:nvSpPr>
        <p:spPr>
          <a:xfrm>
            <a:off x="5293593" y="6702086"/>
            <a:ext cx="1954061" cy="83228"/>
          </a:xfrm>
          <a:prstGeom prst="rect">
            <a:avLst/>
          </a:prstGeom>
          <a:noFill/>
        </p:spPr>
        <p:txBody>
          <a:bodyPr wrap="none" lIns="0" tIns="0" rIns="0" bIns="0" rtlCol="0">
            <a:spAutoFit/>
          </a:bodyPr>
          <a:lstStyle/>
          <a:p>
            <a:pPr defTabSz="747134">
              <a:lnSpc>
                <a:spcPct val="90000"/>
              </a:lnSpc>
              <a:spcAft>
                <a:spcPts val="316"/>
              </a:spcAft>
              <a:defRPr/>
            </a:pPr>
            <a:r>
              <a:rPr lang="en-US" sz="601" dirty="0">
                <a:gradFill>
                  <a:gsLst>
                    <a:gs pos="2917">
                      <a:srgbClr val="505050"/>
                    </a:gs>
                    <a:gs pos="30000">
                      <a:srgbClr val="505050"/>
                    </a:gs>
                  </a:gsLst>
                  <a:lin ang="5400000" scaled="0"/>
                </a:gradFill>
                <a:latin typeface="Segoe UI" panose="020B0502040204020203" pitchFamily="34" charset="0"/>
              </a:rPr>
              <a:t>MICROSOFT CONFIDENTIAL / </a:t>
            </a:r>
            <a:r>
              <a:rPr lang="en-US" sz="601" b="1" dirty="0">
                <a:gradFill>
                  <a:gsLst>
                    <a:gs pos="2917">
                      <a:srgbClr val="505050"/>
                    </a:gs>
                    <a:gs pos="30000">
                      <a:srgbClr val="505050"/>
                    </a:gs>
                  </a:gsLst>
                  <a:lin ang="5400000" scaled="0"/>
                </a:gradFill>
                <a:latin typeface="Segoe UI" panose="020B0502040204020203" pitchFamily="34" charset="0"/>
              </a:rPr>
              <a:t>FOR INTERNAL USE</a:t>
            </a:r>
            <a:r>
              <a:rPr lang="en-US" sz="601" dirty="0">
                <a:gradFill>
                  <a:gsLst>
                    <a:gs pos="2917">
                      <a:srgbClr val="505050"/>
                    </a:gs>
                    <a:gs pos="30000">
                      <a:srgbClr val="505050"/>
                    </a:gs>
                  </a:gsLst>
                  <a:lin ang="5400000" scaled="0"/>
                </a:gradFill>
                <a:latin typeface="Segoe UI" panose="020B0502040204020203" pitchFamily="34" charset="0"/>
              </a:rPr>
              <a:t> ONLY</a:t>
            </a:r>
          </a:p>
        </p:txBody>
      </p:sp>
      <p:sp>
        <p:nvSpPr>
          <p:cNvPr id="14" name="Text Placeholder 13"/>
          <p:cNvSpPr>
            <a:spLocks noGrp="1"/>
          </p:cNvSpPr>
          <p:nvPr>
            <p:ph type="body" sz="quarter" idx="13"/>
          </p:nvPr>
        </p:nvSpPr>
        <p:spPr>
          <a:xfrm>
            <a:off x="9008533" y="131206"/>
            <a:ext cx="3004079" cy="346604"/>
          </a:xfrm>
        </p:spPr>
        <p:txBody>
          <a:bodyPr/>
          <a:lstStyle>
            <a:lvl1pPr marL="0" indent="0" algn="r">
              <a:buNone/>
              <a:defRPr sz="1800" baseline="0">
                <a:latin typeface="Segoe UI Light" panose="020B0502040204020203" pitchFamily="34" charset="0"/>
                <a:cs typeface="Segoe UI Light" panose="020B0502040204020203" pitchFamily="34" charset="0"/>
              </a:defRPr>
            </a:lvl1pPr>
          </a:lstStyle>
          <a:p>
            <a:pPr lvl="0"/>
            <a:endParaRPr lang="en-US"/>
          </a:p>
        </p:txBody>
      </p:sp>
      <p:sp>
        <p:nvSpPr>
          <p:cNvPr id="16" name="Title 15"/>
          <p:cNvSpPr>
            <a:spLocks noGrp="1"/>
          </p:cNvSpPr>
          <p:nvPr>
            <p:ph type="title"/>
          </p:nvPr>
        </p:nvSpPr>
        <p:spPr>
          <a:xfrm>
            <a:off x="215110" y="65603"/>
            <a:ext cx="7929828" cy="477811"/>
          </a:xfrm>
        </p:spPr>
        <p:txBody>
          <a:bodyPr>
            <a:normAutofit/>
          </a:bodyPr>
          <a:lstStyle>
            <a:lvl1pPr>
              <a:defRPr sz="2400">
                <a:latin typeface="Segoe UI Light" panose="020B0502040204020203" pitchFamily="34" charset="0"/>
                <a:cs typeface="Segoe UI Light" panose="020B0502040204020203" pitchFamily="34" charset="0"/>
              </a:defRPr>
            </a:lvl1pPr>
          </a:lstStyle>
          <a:p>
            <a:endParaRPr lang="en-US"/>
          </a:p>
        </p:txBody>
      </p:sp>
    </p:spTree>
    <p:extLst>
      <p:ext uri="{BB962C8B-B14F-4D97-AF65-F5344CB8AC3E}">
        <p14:creationId xmlns:p14="http://schemas.microsoft.com/office/powerpoint/2010/main" val="92962522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628779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62671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0001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2156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6458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9300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77248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363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9540021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76564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87287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854501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817433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53427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50537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65061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5708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491312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9828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1241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4022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356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7473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2980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8055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56034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414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32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91" indent="0">
              <a:buNone/>
              <a:defRPr/>
            </a:lvl3pPr>
            <a:lvl4pPr marL="420181" indent="0">
              <a:buNone/>
              <a:defRPr/>
            </a:lvl4pPr>
            <a:lvl5pPr marL="6302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623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68159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6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87488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270346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1665227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407588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202C46-3138-487A-A513-C6491A4E952D}"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00583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047920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508644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904064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3844041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6868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3305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4964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9455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23721437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81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202C46-3138-487A-A513-C6491A4E952D}"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615453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305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42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470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3341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94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91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74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147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258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0938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202C46-3138-487A-A513-C6491A4E952D}"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402140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252336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7748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2295990899"/>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23580634"/>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5557258"/>
      </p:ext>
    </p:extLst>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109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8129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a:t>
            </a:r>
          </a:p>
        </p:txBody>
      </p:sp>
    </p:spTree>
    <p:extLst>
      <p:ext uri="{BB962C8B-B14F-4D97-AF65-F5344CB8AC3E}">
        <p14:creationId xmlns:p14="http://schemas.microsoft.com/office/powerpoint/2010/main" val="648055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a:t>
            </a:r>
          </a:p>
        </p:txBody>
      </p:sp>
    </p:spTree>
    <p:extLst>
      <p:ext uri="{BB962C8B-B14F-4D97-AF65-F5344CB8AC3E}">
        <p14:creationId xmlns:p14="http://schemas.microsoft.com/office/powerpoint/2010/main" val="3853845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2288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202C46-3138-487A-A513-C6491A4E952D}"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4091188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94553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a:t>Pull quote</a:t>
            </a:r>
          </a:p>
        </p:txBody>
      </p:sp>
    </p:spTree>
    <p:extLst>
      <p:ext uri="{BB962C8B-B14F-4D97-AF65-F5344CB8AC3E}">
        <p14:creationId xmlns:p14="http://schemas.microsoft.com/office/powerpoint/2010/main" val="30973308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0841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27871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8109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196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56685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3704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930087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29501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02C46-3138-487A-A513-C6491A4E952D}"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4943156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62454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7543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4018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9287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304041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a:t>Segoe UI light 40pt</a:t>
            </a:r>
          </a:p>
        </p:txBody>
      </p:sp>
    </p:spTree>
    <p:extLst>
      <p:ext uri="{BB962C8B-B14F-4D97-AF65-F5344CB8AC3E}">
        <p14:creationId xmlns:p14="http://schemas.microsoft.com/office/powerpoint/2010/main" val="29829304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a:t>
            </a:r>
          </a:p>
        </p:txBody>
      </p:sp>
    </p:spTree>
    <p:extLst>
      <p:ext uri="{BB962C8B-B14F-4D97-AF65-F5344CB8AC3E}">
        <p14:creationId xmlns:p14="http://schemas.microsoft.com/office/powerpoint/2010/main" val="30773493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9624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1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474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202C46-3138-487A-A513-C6491A4E952D}"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28894911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89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20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693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4774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9684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06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3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188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3107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640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202C46-3138-487A-A513-C6491A4E952D}"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5498829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811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2515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37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70849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173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3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45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60149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3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35678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image" Target="../media/image22.emf"/><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0.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image" Target="../media/image2.png"/><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17.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image" Target="../media/image22.emf"/><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22.emf"/><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image" Target="../media/image22.emf"/><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02C46-3138-487A-A513-C6491A4E952D}" type="datetimeFigureOut">
              <a:rPr lang="en-US" smtClean="0"/>
              <a:t>11/6/18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992EF-0E63-4071-86F9-EE6603ED4035}" type="slidenum">
              <a:rPr lang="en-US" smtClean="0"/>
              <a:t>‹#›</a:t>
            </a:fld>
            <a:endParaRPr lang="en-US"/>
          </a:p>
        </p:txBody>
      </p:sp>
    </p:spTree>
    <p:extLst>
      <p:ext uri="{BB962C8B-B14F-4D97-AF65-F5344CB8AC3E}">
        <p14:creationId xmlns:p14="http://schemas.microsoft.com/office/powerpoint/2010/main" val="340769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514072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8" r:id="rId26"/>
    <p:sldLayoutId id="214748389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178377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 id="2147483677" r:id="rId15"/>
    <p:sldLayoutId id="2147483900" r:id="rId1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408512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92455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588731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1891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1" r:id="rId26"/>
    <p:sldLayoutId id="2147483782" r:id="rId27"/>
    <p:sldLayoutId id="2147483783" r:id="rId28"/>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9459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796986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40" r:id="rId25"/>
    <p:sldLayoutId id="2147483841" r:id="rId26"/>
    <p:sldLayoutId id="2147483843"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581816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pulse/accessing-key-vault-secrets-from-arm-templates-paul-towler/"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governance/blueprints/overview"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github.com/TeamYARM/YARM-CLI" TargetMode="External"/><Relationship Id="rId5" Type="http://schemas.openxmlformats.org/officeDocument/2006/relationships/hyperlink" Target="https://blog.mexia.com.au/writing-arm-templates-in-yaml" TargetMode="External"/><Relationship Id="rId4" Type="http://schemas.openxmlformats.org/officeDocument/2006/relationships/hyperlink" Target="https://docs.microsoft.com/en-us/azure/azure-resource-manager/resource-manager-cross-resource-group-deploy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hyperlink" Target="https://open.microsoft.com/2018/01/04/top-questions-about-terraform-and-azure/" TargetMode="External"/><Relationship Id="rId5" Type="http://schemas.openxmlformats.org/officeDocument/2006/relationships/hyperlink" Target="https://www.terraform.io/docs/providers/azurerm/" TargetMode="External"/><Relationship Id="rId4" Type="http://schemas.openxmlformats.org/officeDocument/2006/relationships/hyperlink" Target="https://github.com/terraform-providers/terraform-provider-azurerm/tree/master/exampl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terraform.io/docs/configuration/interpolation.html"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rraform.io/docs/providers/azurerm/r/key_vault.html"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github.com/terraform-providers/terraform-provider-azurerm/blob/f1403facda37e529208d284f874a25bbbac0b14a/examples/vm-custom-image-new-storage-account/main.tf" TargetMode="External"/><Relationship Id="rId4" Type="http://schemas.openxmlformats.org/officeDocument/2006/relationships/hyperlink" Target="https://github.com/terraform-providers/terraform-provider-azurerm/blob/master/examples/encrypt-running-linux-vm/main.t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blog/investing-deeply-in-terraform-on-azure/"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hyperlink" Target="https://azure.microsoft.com/en-us/blog/introducing-the-azure-terraform-resource-provid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38.tiff"/><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azure/terraform/" TargetMode="External"/><Relationship Id="rId3" Type="http://schemas.openxmlformats.org/officeDocument/2006/relationships/hyperlink" Target="https://docs.microsoft.com/azure/terraform/" TargetMode="External"/><Relationship Id="rId7" Type="http://schemas.openxmlformats.org/officeDocument/2006/relationships/hyperlink" Target="https://docs.microsoft.com/en-us/azure/terraform/terraform-cloud-shell"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hyperlink" Target="https://registry.terraform.io/modules/azure" TargetMode="External"/><Relationship Id="rId5" Type="http://schemas.openxmlformats.org/officeDocument/2006/relationships/hyperlink" Target="https://registry.terraform.io/modules/Azure" TargetMode="External"/><Relationship Id="rId4" Type="http://schemas.openxmlformats.org/officeDocument/2006/relationships/hyperlink" Target="https://docs.microsoft.com/en-us/azure/cloud-shell/features" TargetMode="External"/><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rmtemplates"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hyperlink" Target="https://github.com/mspnp/template-building-block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linked-templates"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2" y="2075839"/>
            <a:ext cx="6275220" cy="2685003"/>
          </a:xfrm>
        </p:spPr>
        <p:txBody>
          <a:bodyPr>
            <a:normAutofit/>
          </a:bodyPr>
          <a:lstStyle/>
          <a:p>
            <a:r>
              <a:rPr lang="en-US" dirty="0"/>
              <a:t>Azure ARM Template</a:t>
            </a:r>
            <a:br>
              <a:rPr lang="en-US" dirty="0"/>
            </a:br>
            <a:r>
              <a:rPr lang="en-US" dirty="0"/>
              <a:t>Terraform</a:t>
            </a:r>
            <a:endParaRPr lang="en-US" sz="2800" dirty="0"/>
          </a:p>
        </p:txBody>
      </p:sp>
    </p:spTree>
    <p:extLst>
      <p:ext uri="{BB962C8B-B14F-4D97-AF65-F5344CB8AC3E}">
        <p14:creationId xmlns:p14="http://schemas.microsoft.com/office/powerpoint/2010/main" val="76178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Portal – JSON templates (sharing)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Azure Dev Ops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REST API</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PowerShell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Azure CLI</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.NET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Java</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Ruby</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Node.js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Etc.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Deployment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929F1EBD-3EA6-A84E-8F81-75BF3A2B9A8E}"/>
              </a:ext>
            </a:extLst>
          </p:cNvPr>
          <p:cNvSpPr/>
          <p:nvPr/>
        </p:nvSpPr>
        <p:spPr>
          <a:xfrm>
            <a:off x="5000978" y="1269226"/>
            <a:ext cx="5328355" cy="3108543"/>
          </a:xfrm>
          <a:prstGeom prst="rect">
            <a:avLst/>
          </a:prstGeom>
        </p:spPr>
        <p:txBody>
          <a:bodyPr wrap="square">
            <a:spAutoFit/>
          </a:bodyPr>
          <a:lstStyle/>
          <a:p>
            <a:r>
              <a:rPr lang="en-US" sz="1400" dirty="0" err="1">
                <a:latin typeface="Courier" pitchFamily="2" charset="0"/>
              </a:rPr>
              <a:t>az</a:t>
            </a:r>
            <a:r>
              <a:rPr lang="en-US" sz="1400" dirty="0">
                <a:latin typeface="Courier" pitchFamily="2" charset="0"/>
              </a:rPr>
              <a:t> group deployment create \</a:t>
            </a:r>
          </a:p>
          <a:p>
            <a:r>
              <a:rPr lang="en-US" sz="1400" dirty="0">
                <a:latin typeface="Courier" pitchFamily="2" charset="0"/>
              </a:rPr>
              <a:t>  --name		        </a:t>
            </a:r>
            <a:r>
              <a:rPr lang="en-US" sz="1400" dirty="0" err="1">
                <a:latin typeface="Courier" pitchFamily="2" charset="0"/>
              </a:rPr>
              <a:t>MyName</a:t>
            </a:r>
            <a:endParaRPr lang="en-US" sz="1400" dirty="0">
              <a:latin typeface="Courier" pitchFamily="2" charset="0"/>
            </a:endParaRPr>
          </a:p>
          <a:p>
            <a:r>
              <a:rPr lang="en-US" sz="1400" dirty="0">
                <a:latin typeface="Courier" pitchFamily="2" charset="0"/>
              </a:rPr>
              <a:t>  --resource-group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  --location             </a:t>
            </a:r>
            <a:r>
              <a:rPr lang="en-US" sz="1400" dirty="0" err="1">
                <a:latin typeface="Courier" pitchFamily="2" charset="0"/>
              </a:rPr>
              <a:t>eastus</a:t>
            </a:r>
            <a:r>
              <a:rPr lang="en-US" sz="1400" dirty="0">
                <a:latin typeface="Courier" pitchFamily="2" charset="0"/>
              </a:rPr>
              <a:t> \</a:t>
            </a:r>
          </a:p>
          <a:p>
            <a:r>
              <a:rPr lang="en-US" sz="1400" dirty="0">
                <a:latin typeface="Courier" pitchFamily="2" charset="0"/>
              </a:rPr>
              <a:t>  --template-file        </a:t>
            </a:r>
            <a:r>
              <a:rPr lang="en-US" sz="1400" dirty="0" err="1">
                <a:latin typeface="Courier" pitchFamily="2" charset="0"/>
              </a:rPr>
              <a:t>template.json</a:t>
            </a:r>
            <a:r>
              <a:rPr lang="en-US" sz="1400" dirty="0">
                <a:latin typeface="Courier" pitchFamily="2" charset="0"/>
              </a:rPr>
              <a:t> \</a:t>
            </a:r>
          </a:p>
          <a:p>
            <a:r>
              <a:rPr lang="en-US" sz="1400" dirty="0">
                <a:latin typeface="Courier" pitchFamily="2" charset="0"/>
              </a:rPr>
              <a:t>  --parameters           @</a:t>
            </a:r>
            <a:r>
              <a:rPr lang="en-US" sz="1400" dirty="0" err="1">
                <a:latin typeface="Courier" pitchFamily="2" charset="0"/>
              </a:rPr>
              <a:t>parameters.json</a:t>
            </a:r>
            <a:endParaRPr lang="en-US" sz="1400" dirty="0">
              <a:latin typeface="Courier" pitchFamily="2" charset="0"/>
            </a:endParaRPr>
          </a:p>
          <a:p>
            <a:endParaRPr lang="en-US" sz="1400" dirty="0">
              <a:latin typeface="Courier" pitchFamily="2" charset="0"/>
            </a:endParaRPr>
          </a:p>
          <a:p>
            <a:endParaRPr lang="en-US" sz="1400" dirty="0">
              <a:latin typeface="Courier" pitchFamily="2" charset="0"/>
            </a:endParaRPr>
          </a:p>
          <a:p>
            <a:r>
              <a:rPr lang="en-US" sz="1400" dirty="0">
                <a:latin typeface="Courier" pitchFamily="2" charset="0"/>
              </a:rPr>
              <a:t>New-</a:t>
            </a:r>
            <a:r>
              <a:rPr lang="en-US" sz="1400" dirty="0" err="1">
                <a:latin typeface="Courier" pitchFamily="2" charset="0"/>
              </a:rPr>
              <a:t>AzureRmDeployment</a:t>
            </a:r>
            <a:r>
              <a:rPr lang="en-US" sz="1400" dirty="0">
                <a:latin typeface="Courier" pitchFamily="2" charset="0"/>
              </a:rPr>
              <a:t> `</a:t>
            </a:r>
          </a:p>
          <a:p>
            <a:r>
              <a:rPr lang="en-US" sz="1400" dirty="0">
                <a:latin typeface="Courier" pitchFamily="2" charset="0"/>
              </a:rPr>
              <a:t>  -Name                  </a:t>
            </a:r>
            <a:r>
              <a:rPr lang="en-US" sz="1400" dirty="0" err="1">
                <a:latin typeface="Courier" pitchFamily="2" charset="0"/>
              </a:rPr>
              <a:t>MyName</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ResourceGroupName</a:t>
            </a:r>
            <a:r>
              <a:rPr lang="en-US" sz="1400" dirty="0">
                <a:latin typeface="Courier" pitchFamily="2" charset="0"/>
              </a:rPr>
              <a:t>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  -Location              </a:t>
            </a:r>
            <a:r>
              <a:rPr lang="en-US" sz="1400" dirty="0" err="1">
                <a:latin typeface="Courier" pitchFamily="2" charset="0"/>
              </a:rPr>
              <a:t>eastus</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TemplateFile</a:t>
            </a:r>
            <a:r>
              <a:rPr lang="en-US" sz="1400" dirty="0">
                <a:latin typeface="Courier" pitchFamily="2" charset="0"/>
              </a:rPr>
              <a:t>          </a:t>
            </a:r>
            <a:r>
              <a:rPr lang="en-US" sz="1400" dirty="0" err="1">
                <a:latin typeface="Courier" pitchFamily="2" charset="0"/>
              </a:rPr>
              <a:t>template.json</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TemplateParameterFile</a:t>
            </a:r>
            <a:r>
              <a:rPr lang="en-US" sz="1400" dirty="0">
                <a:latin typeface="Courier" pitchFamily="2" charset="0"/>
              </a:rPr>
              <a:t> </a:t>
            </a:r>
            <a:r>
              <a:rPr lang="en-US" sz="1400" dirty="0" err="1">
                <a:latin typeface="Courier" pitchFamily="2" charset="0"/>
              </a:rPr>
              <a:t>parameters.json</a:t>
            </a:r>
            <a:endParaRPr lang="en-US" sz="1400" dirty="0">
              <a:latin typeface="Courier" pitchFamily="2" charset="0"/>
            </a:endParaRPr>
          </a:p>
        </p:txBody>
      </p:sp>
    </p:spTree>
    <p:extLst>
      <p:ext uri="{BB962C8B-B14F-4D97-AF65-F5344CB8AC3E}">
        <p14:creationId xmlns:p14="http://schemas.microsoft.com/office/powerpoint/2010/main" val="375357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err="1">
                <a:solidFill>
                  <a:srgbClr val="FFFF00"/>
                </a:solidFill>
              </a:rPr>
              <a:t>dependsOn</a:t>
            </a:r>
            <a:r>
              <a:rPr lang="en-US" sz="1568" dirty="0">
                <a:gradFill>
                  <a:gsLst>
                    <a:gs pos="1250">
                      <a:schemeClr val="tx1"/>
                    </a:gs>
                    <a:gs pos="99000">
                      <a:schemeClr val="tx1"/>
                    </a:gs>
                  </a:gsLst>
                  <a:lin ang="5400000" scaled="0"/>
                </a:gradFill>
              </a:rPr>
              <a:t> - lets you control the order in which resources are created.  This can also affect how much parallelism you get from your template.  You can have dependencies on multiple resources.</a:t>
            </a:r>
          </a:p>
          <a:p>
            <a:pPr marL="285750" indent="-285750" defTabSz="914192">
              <a:spcBef>
                <a:spcPts val="1176"/>
              </a:spcBef>
              <a:buClr>
                <a:schemeClr val="tx1"/>
              </a:buClr>
              <a:buFont typeface="Arial" panose="020B0604020202020204" pitchFamily="34" charset="0"/>
              <a:buChar char="•"/>
            </a:pPr>
            <a:r>
              <a:rPr lang="en-US" sz="1568" dirty="0">
                <a:solidFill>
                  <a:srgbClr val="FFFF00"/>
                </a:solidFill>
              </a:rPr>
              <a:t>Child resources </a:t>
            </a:r>
            <a:r>
              <a:rPr lang="en-US" sz="1568" dirty="0">
                <a:gradFill>
                  <a:gsLst>
                    <a:gs pos="1250">
                      <a:schemeClr val="tx1"/>
                    </a:gs>
                    <a:gs pos="99000">
                      <a:schemeClr val="tx1"/>
                    </a:gs>
                  </a:gsLst>
                  <a:lin ang="5400000" scaled="0"/>
                </a:gradFill>
              </a:rPr>
              <a:t>– resources defined within a resource up to fix level deep. These are part of the same “namespace” of the parent resource.  You need to have a dependency between the two resources to control the deployment order.</a:t>
            </a:r>
          </a:p>
          <a:p>
            <a:pPr marL="285750" indent="-285750" defTabSz="914192">
              <a:spcBef>
                <a:spcPts val="1176"/>
              </a:spcBef>
              <a:buClr>
                <a:schemeClr val="tx1"/>
              </a:buClr>
              <a:buFont typeface="Arial" panose="020B0604020202020204" pitchFamily="34" charset="0"/>
              <a:buChar char="•"/>
            </a:pPr>
            <a:r>
              <a:rPr lang="en-US" sz="1568" dirty="0">
                <a:solidFill>
                  <a:srgbClr val="FFFF00"/>
                </a:solidFill>
              </a:rPr>
              <a:t>Referencing</a:t>
            </a:r>
            <a:r>
              <a:rPr lang="en-US" sz="1568" dirty="0">
                <a:gradFill>
                  <a:gsLst>
                    <a:gs pos="1250">
                      <a:schemeClr val="tx1"/>
                    </a:gs>
                    <a:gs pos="99000">
                      <a:schemeClr val="tx1"/>
                    </a:gs>
                  </a:gsLst>
                  <a:lin ang="5400000" scaled="0"/>
                </a:gradFill>
              </a:rPr>
              <a:t> – If a resource references (“reference function”) the name or output of another resource a dependencies is created.</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Dependencies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072565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Conditionals – allow you to controls if a resource (level) is created during the deployment of the ARM template. </a:t>
            </a:r>
          </a:p>
          <a:p>
            <a:pPr marL="285750" indent="-285750" defTabSz="914192">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Uses</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Skip creating a resource</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Create two of the same resource, but configure differently.  For example if you have a private web app you might want a certain setup versus a public web app.</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Some customers use conditions instead of nested ARM templates for conditions</a:t>
            </a:r>
          </a:p>
          <a:p>
            <a:pPr defTabSz="914192">
              <a:spcBef>
                <a:spcPts val="1176"/>
              </a:spcBef>
              <a:buClr>
                <a:schemeClr val="tx1"/>
              </a:buCl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defTabSz="914192">
              <a:spcBef>
                <a:spcPts val="1176"/>
              </a:spcBef>
              <a:buClr>
                <a:schemeClr val="tx1"/>
              </a:buClr>
            </a:pPr>
            <a:endParaRPr lang="en-US" sz="16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Conditions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2FA521B8-532B-214D-9688-5DF516F49184}"/>
              </a:ext>
            </a:extLst>
          </p:cNvPr>
          <p:cNvSpPr/>
          <p:nvPr/>
        </p:nvSpPr>
        <p:spPr>
          <a:xfrm>
            <a:off x="411488" y="3428513"/>
            <a:ext cx="6994222" cy="323165"/>
          </a:xfrm>
          <a:prstGeom prst="rect">
            <a:avLst/>
          </a:prstGeom>
        </p:spPr>
        <p:txBody>
          <a:bodyPr wrap="none">
            <a:spAutoFit/>
          </a:bodyPr>
          <a:lstStyle/>
          <a:p>
            <a:r>
              <a:rPr lang="en-US" sz="1500" dirty="0">
                <a:latin typeface="Courier" pitchFamily="2" charset="0"/>
              </a:rPr>
              <a:t>condition": "[equals(parameters('</a:t>
            </a:r>
            <a:r>
              <a:rPr lang="en-US" sz="1500" dirty="0" err="1">
                <a:latin typeface="Courier" pitchFamily="2" charset="0"/>
              </a:rPr>
              <a:t>MyParameter</a:t>
            </a:r>
            <a:r>
              <a:rPr lang="en-US" sz="1500" dirty="0">
                <a:latin typeface="Courier" pitchFamily="2" charset="0"/>
              </a:rPr>
              <a:t>'),'</a:t>
            </a:r>
            <a:r>
              <a:rPr lang="en-US" sz="1500" dirty="0" err="1">
                <a:latin typeface="Courier" pitchFamily="2" charset="0"/>
              </a:rPr>
              <a:t>OptionA</a:t>
            </a:r>
            <a:r>
              <a:rPr lang="en-US" sz="1500" dirty="0">
                <a:latin typeface="Courier" pitchFamily="2" charset="0"/>
              </a:rPr>
              <a:t>')]"</a:t>
            </a:r>
          </a:p>
        </p:txBody>
      </p:sp>
    </p:spTree>
    <p:extLst>
      <p:ext uri="{BB962C8B-B14F-4D97-AF65-F5344CB8AC3E}">
        <p14:creationId xmlns:p14="http://schemas.microsoft.com/office/powerpoint/2010/main" val="1543850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Functions (built in): </a:t>
            </a:r>
            <a:r>
              <a:rPr lang="en-US" sz="1568" dirty="0">
                <a:gradFill>
                  <a:gsLst>
                    <a:gs pos="1250">
                      <a:schemeClr val="tx1"/>
                    </a:gs>
                    <a:gs pos="99000">
                      <a:schemeClr val="tx1"/>
                    </a:gs>
                  </a:gsLst>
                  <a:lin ang="5400000" scaled="0"/>
                </a:gradFill>
                <a:hlinkClick r:id="rId3"/>
              </a:rPr>
              <a:t>https://docs.microsoft.com/en-us/azure/azure-resource-manager/resource-group-template-functions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Custom Functions: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Functions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6AF8D448-E8B7-D94A-9BF5-1FB40143B0AF}"/>
              </a:ext>
            </a:extLst>
          </p:cNvPr>
          <p:cNvSpPr/>
          <p:nvPr/>
        </p:nvSpPr>
        <p:spPr>
          <a:xfrm>
            <a:off x="835350" y="2101407"/>
            <a:ext cx="7879644" cy="4401205"/>
          </a:xfrm>
          <a:prstGeom prst="rect">
            <a:avLst/>
          </a:prstGeom>
        </p:spPr>
        <p:txBody>
          <a:bodyPr wrap="square">
            <a:spAutoFit/>
          </a:bodyPr>
          <a:lstStyle/>
          <a:p>
            <a:r>
              <a:rPr lang="en-US" sz="1400" dirty="0">
                <a:latin typeface="Courier" pitchFamily="2" charset="0"/>
              </a:rPr>
              <a:t>"functions": [</a:t>
            </a:r>
          </a:p>
          <a:p>
            <a:r>
              <a:rPr lang="en-US" sz="1400" dirty="0">
                <a:latin typeface="Courier" pitchFamily="2" charset="0"/>
              </a:rPr>
              <a:t>  {</a:t>
            </a:r>
          </a:p>
          <a:p>
            <a:r>
              <a:rPr lang="en-US" sz="1400" dirty="0">
                <a:latin typeface="Courier" pitchFamily="2" charset="0"/>
              </a:rPr>
              <a:t>    "namespace": "</a:t>
            </a:r>
            <a:r>
              <a:rPr lang="en-US" sz="1400" dirty="0" err="1">
                <a:latin typeface="Courier" pitchFamily="2" charset="0"/>
              </a:rPr>
              <a:t>myMainTemplateNamespace</a:t>
            </a:r>
            <a:r>
              <a:rPr lang="en-US" sz="1400" dirty="0">
                <a:latin typeface="Courier" pitchFamily="2" charset="0"/>
              </a:rPr>
              <a:t>",</a:t>
            </a:r>
          </a:p>
          <a:p>
            <a:r>
              <a:rPr lang="en-US" sz="1400" dirty="0">
                <a:latin typeface="Courier" pitchFamily="2" charset="0"/>
              </a:rPr>
              <a:t>    "members": {</a:t>
            </a:r>
          </a:p>
          <a:p>
            <a:r>
              <a:rPr lang="en-US" sz="1400" dirty="0">
                <a:latin typeface="Courier" pitchFamily="2" charset="0"/>
              </a:rPr>
              <a:t>      "</a:t>
            </a:r>
            <a:r>
              <a:rPr lang="en-US" sz="1400" dirty="0" err="1">
                <a:latin typeface="Courier" pitchFamily="2" charset="0"/>
              </a:rPr>
              <a:t>generateUniqueName</a:t>
            </a:r>
            <a:r>
              <a:rPr lang="en-US" sz="1400" dirty="0">
                <a:latin typeface="Courier" pitchFamily="2" charset="0"/>
              </a:rPr>
              <a:t>": {</a:t>
            </a:r>
          </a:p>
          <a:p>
            <a:r>
              <a:rPr lang="en-US" sz="1400" dirty="0">
                <a:latin typeface="Courier" pitchFamily="2" charset="0"/>
              </a:rPr>
              <a:t>        "parameters": [</a:t>
            </a:r>
          </a:p>
          <a:p>
            <a:r>
              <a:rPr lang="en-US" sz="1400" dirty="0">
                <a:latin typeface="Courier" pitchFamily="2" charset="0"/>
              </a:rPr>
              <a:t>          {</a:t>
            </a:r>
          </a:p>
          <a:p>
            <a:r>
              <a:rPr lang="en-US" sz="1400" dirty="0">
                <a:latin typeface="Courier" pitchFamily="2" charset="0"/>
              </a:rPr>
              <a:t>            "name": "</a:t>
            </a:r>
            <a:r>
              <a:rPr lang="en-US" sz="1400" dirty="0" err="1">
                <a:latin typeface="Courier" pitchFamily="2" charset="0"/>
              </a:rPr>
              <a:t>myName</a:t>
            </a:r>
            <a:r>
              <a:rPr lang="en-US" sz="1400" dirty="0">
                <a:latin typeface="Courier" pitchFamily="2" charset="0"/>
              </a:rPr>
              <a:t>",</a:t>
            </a:r>
          </a:p>
          <a:p>
            <a:r>
              <a:rPr lang="en-US" sz="1400" dirty="0">
                <a:latin typeface="Courier" pitchFamily="2" charset="0"/>
              </a:rPr>
              <a:t>            "type": "string"</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"output": {</a:t>
            </a:r>
          </a:p>
          <a:p>
            <a:r>
              <a:rPr lang="en-US" sz="1400" dirty="0">
                <a:latin typeface="Courier" pitchFamily="2" charset="0"/>
              </a:rPr>
              <a:t>          "type": "string",</a:t>
            </a:r>
          </a:p>
          <a:p>
            <a:r>
              <a:rPr lang="en-US" sz="1400" dirty="0">
                <a:latin typeface="Courier" pitchFamily="2" charset="0"/>
              </a:rPr>
              <a:t>          "value": "[</a:t>
            </a:r>
            <a:r>
              <a:rPr lang="en-US" sz="1400" dirty="0" err="1">
                <a:latin typeface="Courier" pitchFamily="2" charset="0"/>
              </a:rPr>
              <a:t>concat</a:t>
            </a:r>
            <a:r>
              <a:rPr lang="en-US" sz="1400" dirty="0">
                <a:latin typeface="Courier" pitchFamily="2" charset="0"/>
              </a:rPr>
              <a:t>(</a:t>
            </a:r>
            <a:r>
              <a:rPr lang="en-US" sz="1400" dirty="0" err="1">
                <a:latin typeface="Courier" pitchFamily="2" charset="0"/>
              </a:rPr>
              <a:t>toLower</a:t>
            </a:r>
            <a:r>
              <a:rPr lang="en-US" sz="1400" dirty="0">
                <a:latin typeface="Courier" pitchFamily="2" charset="0"/>
              </a:rPr>
              <a:t>(parameters('</a:t>
            </a:r>
            <a:r>
              <a:rPr lang="en-US" sz="1400" dirty="0" err="1">
                <a:latin typeface="Courier" pitchFamily="2" charset="0"/>
              </a:rPr>
              <a:t>myName</a:t>
            </a:r>
            <a:r>
              <a:rPr lang="en-US" sz="1400" dirty="0">
                <a:latin typeface="Courier" pitchFamily="2" charset="0"/>
              </a:rPr>
              <a:t>’)),</a:t>
            </a:r>
          </a:p>
          <a:p>
            <a:r>
              <a:rPr lang="en-US" sz="1400" dirty="0">
                <a:latin typeface="Courier" pitchFamily="2" charset="0"/>
              </a:rPr>
              <a:t>                     </a:t>
            </a:r>
            <a:r>
              <a:rPr lang="en-US" sz="1400" dirty="0" err="1">
                <a:latin typeface="Courier" pitchFamily="2" charset="0"/>
              </a:rPr>
              <a:t>uniqueString</a:t>
            </a:r>
            <a:r>
              <a:rPr lang="en-US" sz="1400" dirty="0">
                <a:latin typeface="Courier" pitchFamily="2" charset="0"/>
              </a:rPr>
              <a:t>(</a:t>
            </a:r>
            <a:r>
              <a:rPr lang="en-US" sz="1400" dirty="0" err="1">
                <a:latin typeface="Courier" pitchFamily="2" charset="0"/>
              </a:rPr>
              <a:t>resourceGroup</a:t>
            </a:r>
            <a:r>
              <a:rPr lang="en-US" sz="1400" dirty="0">
                <a:latin typeface="Courier" pitchFamily="2" charset="0"/>
              </a:rPr>
              <a:t>().id))]"</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a:t>
            </a:r>
          </a:p>
        </p:txBody>
      </p:sp>
    </p:spTree>
    <p:extLst>
      <p:ext uri="{BB962C8B-B14F-4D97-AF65-F5344CB8AC3E}">
        <p14:creationId xmlns:p14="http://schemas.microsoft.com/office/powerpoint/2010/main" val="1993212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Send output out of the ARM deployment process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view these values in the portal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view with CLI / PowerShell</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Outputs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52BA7A31-DEE6-B242-AE5A-CAD5A7E95197}"/>
              </a:ext>
            </a:extLst>
          </p:cNvPr>
          <p:cNvSpPr/>
          <p:nvPr/>
        </p:nvSpPr>
        <p:spPr>
          <a:xfrm>
            <a:off x="672609" y="1475362"/>
            <a:ext cx="8139289" cy="1384995"/>
          </a:xfrm>
          <a:prstGeom prst="rect">
            <a:avLst/>
          </a:prstGeom>
        </p:spPr>
        <p:txBody>
          <a:bodyPr wrap="square">
            <a:spAutoFit/>
          </a:bodyPr>
          <a:lstStyle/>
          <a:p>
            <a:r>
              <a:rPr lang="en-US" sz="1400" dirty="0">
                <a:latin typeface="Courier" pitchFamily="2" charset="0"/>
              </a:rPr>
              <a:t>"outputs": {</a:t>
            </a:r>
          </a:p>
          <a:p>
            <a:r>
              <a:rPr lang="en-US" sz="1400" dirty="0">
                <a:latin typeface="Courier" pitchFamily="2" charset="0"/>
              </a:rPr>
              <a:t>  "</a:t>
            </a:r>
            <a:r>
              <a:rPr lang="en-US" sz="1400" dirty="0" err="1">
                <a:latin typeface="Courier" pitchFamily="2" charset="0"/>
              </a:rPr>
              <a:t>AzureWebAppHost</a:t>
            </a:r>
            <a:r>
              <a:rPr lang="en-US" sz="1400" dirty="0">
                <a:latin typeface="Courier" pitchFamily="2" charset="0"/>
              </a:rPr>
              <a:t>": {</a:t>
            </a:r>
          </a:p>
          <a:p>
            <a:r>
              <a:rPr lang="en-US" sz="1400" dirty="0">
                <a:latin typeface="Courier" pitchFamily="2" charset="0"/>
              </a:rPr>
              <a:t>    "type": "string",</a:t>
            </a:r>
          </a:p>
          <a:p>
            <a:r>
              <a:rPr lang="en-US" sz="1400" dirty="0">
                <a:latin typeface="Courier" pitchFamily="2" charset="0"/>
              </a:rPr>
              <a:t>    "value": "[reference(variables('</a:t>
            </a:r>
            <a:r>
              <a:rPr lang="en-US" sz="1400" dirty="0" err="1">
                <a:latin typeface="Courier" pitchFamily="2" charset="0"/>
              </a:rPr>
              <a:t>webSiteName</a:t>
            </a:r>
            <a:r>
              <a:rPr lang="en-US" sz="1400" dirty="0">
                <a:latin typeface="Courier" pitchFamily="2" charset="0"/>
              </a:rPr>
              <a:t>')).</a:t>
            </a:r>
            <a:r>
              <a:rPr lang="en-US" sz="1400" dirty="0" err="1">
                <a:latin typeface="Courier" pitchFamily="2" charset="0"/>
              </a:rPr>
              <a:t>defaultHostName</a:t>
            </a:r>
            <a:r>
              <a:rPr lang="en-US" sz="1400" dirty="0">
                <a:latin typeface="Courier" pitchFamily="2" charset="0"/>
              </a:rPr>
              <a:t>]"</a:t>
            </a:r>
          </a:p>
          <a:p>
            <a:r>
              <a:rPr lang="en-US" sz="1400" dirty="0">
                <a:latin typeface="Courier" pitchFamily="2" charset="0"/>
              </a:rPr>
              <a:t>  }</a:t>
            </a:r>
          </a:p>
          <a:p>
            <a:r>
              <a:rPr lang="en-US" sz="1400" dirty="0">
                <a:latin typeface="Courier" pitchFamily="2" charset="0"/>
              </a:rPr>
              <a:t>}</a:t>
            </a:r>
          </a:p>
        </p:txBody>
      </p:sp>
      <p:sp>
        <p:nvSpPr>
          <p:cNvPr id="4" name="Rectangle 3">
            <a:extLst>
              <a:ext uri="{FF2B5EF4-FFF2-40B4-BE49-F238E27FC236}">
                <a16:creationId xmlns:a16="http://schemas.microsoft.com/office/drawing/2014/main" id="{7F5FA743-4C02-0649-9BC1-2A6EC6F1FBCD}"/>
              </a:ext>
            </a:extLst>
          </p:cNvPr>
          <p:cNvSpPr/>
          <p:nvPr/>
        </p:nvSpPr>
        <p:spPr>
          <a:xfrm>
            <a:off x="672609" y="3767688"/>
            <a:ext cx="7726324" cy="954107"/>
          </a:xfrm>
          <a:prstGeom prst="rect">
            <a:avLst/>
          </a:prstGeom>
        </p:spPr>
        <p:txBody>
          <a:bodyPr wrap="square">
            <a:spAutoFit/>
          </a:bodyPr>
          <a:lstStyle/>
          <a:p>
            <a:r>
              <a:rPr lang="en-US" sz="1400" dirty="0" err="1">
                <a:latin typeface="Courier" pitchFamily="2" charset="0"/>
              </a:rPr>
              <a:t>az</a:t>
            </a:r>
            <a:r>
              <a:rPr lang="en-US" sz="1400" dirty="0">
                <a:latin typeface="Courier" pitchFamily="2" charset="0"/>
              </a:rPr>
              <a:t> group deployment show \</a:t>
            </a:r>
          </a:p>
          <a:p>
            <a:r>
              <a:rPr lang="en-US" sz="1400" dirty="0">
                <a:latin typeface="Courier" pitchFamily="2" charset="0"/>
              </a:rPr>
              <a:t>--resource-group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--name              </a:t>
            </a:r>
            <a:r>
              <a:rPr lang="en-US" sz="1400" dirty="0" err="1">
                <a:latin typeface="Courier" pitchFamily="2" charset="0"/>
              </a:rPr>
              <a:t>MyDeploymentName</a:t>
            </a:r>
            <a:r>
              <a:rPr lang="en-US" sz="1400" dirty="0">
                <a:latin typeface="Courier" pitchFamily="2" charset="0"/>
              </a:rPr>
              <a:t> \</a:t>
            </a:r>
          </a:p>
          <a:p>
            <a:r>
              <a:rPr lang="en-US" sz="1400" dirty="0">
                <a:latin typeface="Courier" pitchFamily="2" charset="0"/>
              </a:rPr>
              <a:t>--query             </a:t>
            </a:r>
            <a:r>
              <a:rPr lang="en-US" sz="1400" dirty="0" err="1">
                <a:latin typeface="Courier" pitchFamily="2" charset="0"/>
              </a:rPr>
              <a:t>properties.outputs.resourceID.value</a:t>
            </a:r>
            <a:endParaRPr lang="en-US" sz="1400" dirty="0">
              <a:latin typeface="Courier" pitchFamily="2" charset="0"/>
            </a:endParaRPr>
          </a:p>
        </p:txBody>
      </p:sp>
    </p:spTree>
    <p:extLst>
      <p:ext uri="{BB962C8B-B14F-4D97-AF65-F5344CB8AC3E}">
        <p14:creationId xmlns:p14="http://schemas.microsoft.com/office/powerpoint/2010/main" val="648916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1542699"/>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deployment templates with key vault (only as parameters)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hlinkClick r:id="rId3"/>
              </a:rPr>
              <a:t>https://www.linkedin.com/pulse/accessing-key-vault-secrets-from-arm-templates-paul-towler/</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KeyVault Integration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0B454247-4859-064A-B5D6-83A4A206D455}"/>
              </a:ext>
            </a:extLst>
          </p:cNvPr>
          <p:cNvSpPr/>
          <p:nvPr/>
        </p:nvSpPr>
        <p:spPr>
          <a:xfrm>
            <a:off x="688769" y="1665296"/>
            <a:ext cx="10060096" cy="2031325"/>
          </a:xfrm>
          <a:prstGeom prst="rect">
            <a:avLst/>
          </a:prstGeom>
        </p:spPr>
        <p:txBody>
          <a:bodyPr wrap="square">
            <a:spAutoFit/>
          </a:bodyPr>
          <a:lstStyle/>
          <a:p>
            <a:r>
              <a:rPr lang="en-US" sz="1400" dirty="0">
                <a:latin typeface="Courier" pitchFamily="2" charset="0"/>
              </a:rPr>
              <a:t>"MY-ARM-PARAMETER-NAME": {</a:t>
            </a:r>
          </a:p>
          <a:p>
            <a:r>
              <a:rPr lang="en-US" sz="1400" dirty="0">
                <a:latin typeface="Courier" pitchFamily="2" charset="0"/>
              </a:rPr>
              <a:t>    "reference": {</a:t>
            </a:r>
          </a:p>
          <a:p>
            <a:r>
              <a:rPr lang="en-US" sz="1400" dirty="0">
                <a:latin typeface="Courier" pitchFamily="2" charset="0"/>
              </a:rPr>
              <a:t>        "</a:t>
            </a:r>
            <a:r>
              <a:rPr lang="en-US" sz="1400" dirty="0" err="1">
                <a:latin typeface="Courier" pitchFamily="2" charset="0"/>
              </a:rPr>
              <a:t>keyVault</a:t>
            </a:r>
            <a:r>
              <a:rPr lang="en-US" sz="1400" dirty="0">
                <a:latin typeface="Courier" pitchFamily="2" charset="0"/>
              </a:rPr>
              <a:t>": {</a:t>
            </a:r>
          </a:p>
          <a:p>
            <a:r>
              <a:rPr lang="en-US" sz="1400" dirty="0">
                <a:latin typeface="Courier" pitchFamily="2" charset="0"/>
              </a:rPr>
              <a:t>        "id": "/subscriptions/&lt;&lt;SUBSCRIPTION-ID&gt;&gt;/</a:t>
            </a:r>
            <a:r>
              <a:rPr lang="en-US" sz="1400" dirty="0" err="1">
                <a:latin typeface="Courier" pitchFamily="2" charset="0"/>
              </a:rPr>
              <a:t>resourceGroups</a:t>
            </a:r>
            <a:r>
              <a:rPr lang="en-US" sz="1400" dirty="0">
                <a:latin typeface="Courier" pitchFamily="2" charset="0"/>
              </a:rPr>
              <a:t>/&lt;&lt;RESOURCE-GROUP&gt;&gt;/</a:t>
            </a:r>
          </a:p>
          <a:p>
            <a:r>
              <a:rPr lang="en-US" sz="1400" dirty="0">
                <a:latin typeface="Courier" pitchFamily="2" charset="0"/>
              </a:rPr>
              <a:t>                   providers/</a:t>
            </a:r>
            <a:r>
              <a:rPr lang="en-US" sz="1400" dirty="0" err="1">
                <a:latin typeface="Courier" pitchFamily="2" charset="0"/>
              </a:rPr>
              <a:t>Microsoft.KeyVault</a:t>
            </a:r>
            <a:r>
              <a:rPr lang="en-US" sz="1400" dirty="0">
                <a:latin typeface="Courier" pitchFamily="2" charset="0"/>
              </a:rPr>
              <a:t>/vaults/&lt;&lt;KEY-VAULT&gt;&gt;"</a:t>
            </a:r>
          </a:p>
          <a:p>
            <a:r>
              <a:rPr lang="en-US" sz="1400" dirty="0">
                <a:latin typeface="Courier" pitchFamily="2" charset="0"/>
              </a:rPr>
              <a:t>        },</a:t>
            </a:r>
          </a:p>
          <a:p>
            <a:r>
              <a:rPr lang="en-US" sz="1400" dirty="0">
                <a:latin typeface="Courier" pitchFamily="2" charset="0"/>
              </a:rPr>
              <a:t>        "</a:t>
            </a:r>
            <a:r>
              <a:rPr lang="en-US" sz="1400" dirty="0" err="1">
                <a:latin typeface="Courier" pitchFamily="2" charset="0"/>
              </a:rPr>
              <a:t>secretName</a:t>
            </a:r>
            <a:r>
              <a:rPr lang="en-US" sz="1400" dirty="0">
                <a:latin typeface="Courier" pitchFamily="2" charset="0"/>
              </a:rPr>
              <a:t>": "MY-SECRET-NAME-IN-KEY-VAULT"</a:t>
            </a:r>
          </a:p>
          <a:p>
            <a:r>
              <a:rPr lang="en-US" sz="1400" dirty="0">
                <a:latin typeface="Courier" pitchFamily="2" charset="0"/>
              </a:rPr>
              <a:t>    }</a:t>
            </a:r>
          </a:p>
          <a:p>
            <a:r>
              <a:rPr lang="en-US" sz="1400" dirty="0">
                <a:latin typeface="Courier" pitchFamily="2" charset="0"/>
              </a:rPr>
              <a:t>}</a:t>
            </a:r>
          </a:p>
        </p:txBody>
      </p:sp>
    </p:spTree>
    <p:extLst>
      <p:ext uri="{BB962C8B-B14F-4D97-AF65-F5344CB8AC3E}">
        <p14:creationId xmlns:p14="http://schemas.microsoft.com/office/powerpoint/2010/main" val="11094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1542699"/>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can create multiple instances of resources in a loop</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Parameters can be JSON: https://</a:t>
            </a:r>
            <a:r>
              <a:rPr lang="en-US" sz="1568" dirty="0" err="1">
                <a:gradFill>
                  <a:gsLst>
                    <a:gs pos="1250">
                      <a:schemeClr val="tx1"/>
                    </a:gs>
                    <a:gs pos="99000">
                      <a:schemeClr val="tx1"/>
                    </a:gs>
                  </a:gsLst>
                  <a:lin ang="5400000" scaled="0"/>
                </a:gradFill>
              </a:rPr>
              <a:t>docs.microsoft.com</a:t>
            </a:r>
            <a:r>
              <a:rPr lang="en-US" sz="1568" dirty="0">
                <a:gradFill>
                  <a:gsLst>
                    <a:gs pos="1250">
                      <a:schemeClr val="tx1"/>
                    </a:gs>
                    <a:gs pos="99000">
                      <a:schemeClr val="tx1"/>
                    </a:gs>
                  </a:gsLst>
                  <a:lin ang="5400000" scaled="0"/>
                </a:gradFill>
              </a:rPr>
              <a:t>/</a:t>
            </a:r>
            <a:r>
              <a:rPr lang="en-US" sz="1568" dirty="0" err="1">
                <a:gradFill>
                  <a:gsLst>
                    <a:gs pos="1250">
                      <a:schemeClr val="tx1"/>
                    </a:gs>
                    <a:gs pos="99000">
                      <a:schemeClr val="tx1"/>
                    </a:gs>
                  </a:gsLst>
                  <a:lin ang="5400000" scaled="0"/>
                </a:gradFill>
              </a:rPr>
              <a:t>en</a:t>
            </a:r>
            <a:r>
              <a:rPr lang="en-US" sz="1568" dirty="0">
                <a:gradFill>
                  <a:gsLst>
                    <a:gs pos="1250">
                      <a:schemeClr val="tx1"/>
                    </a:gs>
                    <a:gs pos="99000">
                      <a:schemeClr val="tx1"/>
                    </a:gs>
                  </a:gsLst>
                  <a:lin ang="5400000" scaled="0"/>
                </a:gradFill>
              </a:rPr>
              <a:t>-us/azure/architecture/building-blocks/extending-templates/objects-as-parameters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Reference for each ARM resource: https://</a:t>
            </a:r>
            <a:r>
              <a:rPr lang="en-US" sz="1568" dirty="0" err="1">
                <a:gradFill>
                  <a:gsLst>
                    <a:gs pos="1250">
                      <a:schemeClr val="tx1"/>
                    </a:gs>
                    <a:gs pos="99000">
                      <a:schemeClr val="tx1"/>
                    </a:gs>
                  </a:gsLst>
                  <a:lin ang="5400000" scaled="0"/>
                </a:gradFill>
              </a:rPr>
              <a:t>docs.microsoft.com</a:t>
            </a:r>
            <a:r>
              <a:rPr lang="en-US" sz="1568" dirty="0">
                <a:gradFill>
                  <a:gsLst>
                    <a:gs pos="1250">
                      <a:schemeClr val="tx1"/>
                    </a:gs>
                    <a:gs pos="99000">
                      <a:schemeClr val="tx1"/>
                    </a:gs>
                  </a:gsLst>
                  <a:lin ang="5400000" scaled="0"/>
                </a:gradFill>
              </a:rPr>
              <a:t>/</a:t>
            </a:r>
            <a:r>
              <a:rPr lang="en-US" sz="1568" dirty="0" err="1">
                <a:gradFill>
                  <a:gsLst>
                    <a:gs pos="1250">
                      <a:schemeClr val="tx1"/>
                    </a:gs>
                    <a:gs pos="99000">
                      <a:schemeClr val="tx1"/>
                    </a:gs>
                  </a:gsLst>
                  <a:lin ang="5400000" scaled="0"/>
                </a:gradFill>
              </a:rPr>
              <a:t>en</a:t>
            </a:r>
            <a:r>
              <a:rPr lang="en-US" sz="1568" dirty="0">
                <a:gradFill>
                  <a:gsLst>
                    <a:gs pos="1250">
                      <a:schemeClr val="tx1"/>
                    </a:gs>
                    <a:gs pos="99000">
                      <a:schemeClr val="tx1"/>
                    </a:gs>
                  </a:gsLst>
                  <a:lin ang="5400000" scaled="0"/>
                </a:gradFill>
              </a:rPr>
              <a:t>-us/azure/templates/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Copy Command / Complex Types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333515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050868"/>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VS Code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Install: https://</a:t>
            </a:r>
            <a:r>
              <a:rPr lang="en-US" sz="1500" dirty="0" err="1">
                <a:gradFill>
                  <a:gsLst>
                    <a:gs pos="1250">
                      <a:schemeClr val="tx1"/>
                    </a:gs>
                    <a:gs pos="99000">
                      <a:schemeClr val="tx1"/>
                    </a:gs>
                  </a:gsLst>
                  <a:lin ang="5400000" scaled="0"/>
                </a:gradFill>
              </a:rPr>
              <a:t>marketplace.visualstudio.com</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items?itemName</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msazurermtools.azurerm</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vscode</a:t>
            </a:r>
            <a:r>
              <a:rPr lang="en-US" sz="1500" dirty="0">
                <a:gradFill>
                  <a:gsLst>
                    <a:gs pos="1250">
                      <a:schemeClr val="tx1"/>
                    </a:gs>
                    <a:gs pos="99000">
                      <a:schemeClr val="tx1"/>
                    </a:gs>
                  </a:gsLst>
                  <a:lin ang="5400000" scaled="0"/>
                </a:gradFill>
              </a:rPr>
              <a:t>-tools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Copy this: https://</a:t>
            </a:r>
            <a:r>
              <a:rPr lang="en-US" sz="1500" dirty="0" err="1">
                <a:gradFill>
                  <a:gsLst>
                    <a:gs pos="1250">
                      <a:schemeClr val="tx1"/>
                    </a:gs>
                    <a:gs pos="99000">
                      <a:schemeClr val="tx1"/>
                    </a:gs>
                  </a:gsLst>
                  <a:lin ang="5400000" scaled="0"/>
                </a:gradFill>
              </a:rPr>
              <a:t>raw.githubusercontent.com</a:t>
            </a:r>
            <a:r>
              <a:rPr lang="en-US" sz="1500" dirty="0">
                <a:gradFill>
                  <a:gsLst>
                    <a:gs pos="1250">
                      <a:schemeClr val="tx1"/>
                    </a:gs>
                    <a:gs pos="99000">
                      <a:schemeClr val="tx1"/>
                    </a:gs>
                  </a:gsLst>
                  <a:lin ang="5400000" scaled="0"/>
                </a:gradFill>
              </a:rPr>
              <a:t>/Azure/azure-</a:t>
            </a:r>
            <a:r>
              <a:rPr lang="en-US" sz="1500" dirty="0" err="1">
                <a:gradFill>
                  <a:gsLst>
                    <a:gs pos="1250">
                      <a:schemeClr val="tx1"/>
                    </a:gs>
                    <a:gs pos="99000">
                      <a:schemeClr val="tx1"/>
                    </a:gs>
                  </a:gsLst>
                  <a:lin ang="5400000" scaled="0"/>
                </a:gradFill>
              </a:rPr>
              <a:t>xplat</a:t>
            </a:r>
            <a:r>
              <a:rPr lang="en-US" sz="1500" dirty="0">
                <a:gradFill>
                  <a:gsLst>
                    <a:gs pos="1250">
                      <a:schemeClr val="tx1"/>
                    </a:gs>
                    <a:gs pos="99000">
                      <a:schemeClr val="tx1"/>
                    </a:gs>
                  </a:gsLst>
                  <a:lin ang="5400000" scaled="0"/>
                </a:gradFill>
              </a:rPr>
              <a:t>-arm-tooling/master/</a:t>
            </a:r>
            <a:r>
              <a:rPr lang="en-US" sz="1500" dirty="0" err="1">
                <a:gradFill>
                  <a:gsLst>
                    <a:gs pos="1250">
                      <a:schemeClr val="tx1"/>
                    </a:gs>
                    <a:gs pos="99000">
                      <a:schemeClr val="tx1"/>
                    </a:gs>
                  </a:gsLst>
                  <a:lin ang="5400000" scaled="0"/>
                </a:gradFill>
              </a:rPr>
              <a:t>VSCode</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armsnippets.json</a:t>
            </a:r>
            <a:endParaRPr lang="en-US" sz="1500" dirty="0">
              <a:gradFill>
                <a:gsLst>
                  <a:gs pos="1250">
                    <a:schemeClr val="tx1"/>
                  </a:gs>
                  <a:gs pos="99000">
                    <a:schemeClr val="tx1"/>
                  </a:gs>
                </a:gsLst>
                <a:lin ang="5400000" scaled="0"/>
              </a:gradFill>
            </a:endParaRP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Paste into  File -&gt; Preferences -&gt; User Snippets -&gt; JSON</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Type arm- “</a:t>
            </a:r>
            <a:r>
              <a:rPr lang="en-US" sz="1500" dirty="0" err="1">
                <a:gradFill>
                  <a:gsLst>
                    <a:gs pos="1250">
                      <a:schemeClr val="tx1"/>
                    </a:gs>
                    <a:gs pos="99000">
                      <a:schemeClr val="tx1"/>
                    </a:gs>
                  </a:gsLst>
                  <a:lin ang="5400000" scaled="0"/>
                </a:gradFill>
              </a:rPr>
              <a:t>ctrl+space</a:t>
            </a:r>
            <a:r>
              <a:rPr lang="en-US" sz="1500"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Visual Studio</a:t>
            </a:r>
          </a:p>
          <a:p>
            <a:pPr marL="869763" lvl="1" indent="-285750" defTabSz="914192">
              <a:spcBef>
                <a:spcPts val="1176"/>
              </a:spcBef>
              <a:buClr>
                <a:schemeClr val="tx1"/>
              </a:buClr>
            </a:pPr>
            <a:r>
              <a:rPr lang="en-US" sz="1500" dirty="0" err="1">
                <a:gradFill>
                  <a:gsLst>
                    <a:gs pos="1250">
                      <a:schemeClr val="tx1"/>
                    </a:gs>
                    <a:gs pos="99000">
                      <a:schemeClr val="tx1"/>
                    </a:gs>
                  </a:gsLst>
                  <a:lin ang="5400000" scaled="0"/>
                </a:gradFill>
              </a:rPr>
              <a:t>Buid</a:t>
            </a:r>
            <a:r>
              <a:rPr lang="en-US" sz="1500" dirty="0">
                <a:gradFill>
                  <a:gsLst>
                    <a:gs pos="1250">
                      <a:schemeClr val="tx1"/>
                    </a:gs>
                    <a:gs pos="99000">
                      <a:schemeClr val="tx1"/>
                    </a:gs>
                  </a:gsLst>
                  <a:lin ang="5400000" scaled="0"/>
                </a:gradFill>
              </a:rPr>
              <a:t> your template through wizards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Tip: Start at a low level and work your way up to larger objects (e.g. build VNETs and Storage first)</a:t>
            </a:r>
            <a:br>
              <a:rPr lang="en-US" sz="1500" dirty="0">
                <a:gradFill>
                  <a:gsLst>
                    <a:gs pos="1250">
                      <a:schemeClr val="tx1"/>
                    </a:gs>
                    <a:gs pos="99000">
                      <a:schemeClr val="tx1"/>
                    </a:gs>
                  </a:gsLst>
                  <a:lin ang="5400000" scaled="0"/>
                </a:gradFill>
              </a:rPr>
            </a:b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Editors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3" name="Picture 2">
            <a:extLst>
              <a:ext uri="{FF2B5EF4-FFF2-40B4-BE49-F238E27FC236}">
                <a16:creationId xmlns:a16="http://schemas.microsoft.com/office/drawing/2014/main" id="{14CEF875-FD2D-B34C-A0EA-F1C836E82ACF}"/>
              </a:ext>
            </a:extLst>
          </p:cNvPr>
          <p:cNvPicPr>
            <a:picLocks noChangeAspect="1"/>
          </p:cNvPicPr>
          <p:nvPr/>
        </p:nvPicPr>
        <p:blipFill>
          <a:blip r:embed="rId3"/>
          <a:stretch>
            <a:fillRect/>
          </a:stretch>
        </p:blipFill>
        <p:spPr>
          <a:xfrm>
            <a:off x="368300" y="4256314"/>
            <a:ext cx="5727700" cy="596900"/>
          </a:xfrm>
          <a:prstGeom prst="rect">
            <a:avLst/>
          </a:prstGeom>
        </p:spPr>
      </p:pic>
    </p:spTree>
    <p:extLst>
      <p:ext uri="{BB962C8B-B14F-4D97-AF65-F5344CB8AC3E}">
        <p14:creationId xmlns:p14="http://schemas.microsoft.com/office/powerpoint/2010/main" val="4126654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79270"/>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can get really big and really confusing, you should break apart into separate linked templates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 do have a comment field (that helps for documenting)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Deploy an empty ARM template to “delete” all resources.  This will clear out a resource group which is important when you want to save your RBAC permission on the resource group.</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reference an HTTPS address.  Customers will place their templates in blob storage, create a SAS token and then call (if they are not doing Dev Ops).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Errors are not always obvious (template could fail due to quota).</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“Borrow” as much as you can from other templates online.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Keep any SAS tokens with a short expiration (you can see the ARM URLs in the portal)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used for Azure Blueprints: </a:t>
            </a:r>
            <a:r>
              <a:rPr lang="en-US" sz="1568" dirty="0">
                <a:gradFill>
                  <a:gsLst>
                    <a:gs pos="1250">
                      <a:schemeClr val="tx1"/>
                    </a:gs>
                    <a:gs pos="99000">
                      <a:schemeClr val="tx1"/>
                    </a:gs>
                  </a:gsLst>
                  <a:lin ang="5400000" scaled="0"/>
                </a:gradFill>
                <a:hlinkClick r:id="rId3"/>
              </a:rPr>
              <a:t>https://docs.microsoft.com/en-us/azure/governance/blueprints/overview</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deploy to multiple resource groups and subscriptions: </a:t>
            </a:r>
            <a:r>
              <a:rPr lang="en-US" sz="1568" dirty="0">
                <a:gradFill>
                  <a:gsLst>
                    <a:gs pos="1250">
                      <a:schemeClr val="tx1"/>
                    </a:gs>
                    <a:gs pos="99000">
                      <a:schemeClr val="tx1"/>
                    </a:gs>
                  </a:gsLst>
                  <a:lin ang="5400000" scaled="0"/>
                </a:gradFill>
                <a:hlinkClick r:id="rId4"/>
              </a:rPr>
              <a:t>https://docs.microsoft.com/en-us/azure/azure-resource-manager/resource-manager-cross-resource-group-deployment</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Not every region contains every Azure service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Check the Activity Log for errors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Use the –rollback-on-error flag to rollback</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Like YAML? </a:t>
            </a:r>
            <a:r>
              <a:rPr lang="en-US" sz="1568" dirty="0">
                <a:gradFill>
                  <a:gsLst>
                    <a:gs pos="1250">
                      <a:schemeClr val="tx1"/>
                    </a:gs>
                    <a:gs pos="99000">
                      <a:schemeClr val="tx1"/>
                    </a:gs>
                  </a:gsLst>
                  <a:lin ang="5400000" scaled="0"/>
                </a:gradFill>
                <a:hlinkClick r:id="rId5"/>
              </a:rPr>
              <a:t>https://blog.mexia.com.au/writing-arm-templates-in-yaml</a:t>
            </a:r>
            <a:r>
              <a:rPr lang="en-US" sz="1568" dirty="0">
                <a:gradFill>
                  <a:gsLst>
                    <a:gs pos="1250">
                      <a:schemeClr val="tx1"/>
                    </a:gs>
                    <a:gs pos="99000">
                      <a:schemeClr val="tx1"/>
                    </a:gs>
                  </a:gsLst>
                  <a:lin ang="5400000" scaled="0"/>
                </a:gradFill>
              </a:rPr>
              <a:t> </a:t>
            </a:r>
            <a:r>
              <a:rPr lang="en-US" sz="1568" dirty="0">
                <a:gradFill>
                  <a:gsLst>
                    <a:gs pos="1250">
                      <a:schemeClr val="tx1"/>
                    </a:gs>
                    <a:gs pos="99000">
                      <a:schemeClr val="tx1"/>
                    </a:gs>
                  </a:gsLst>
                  <a:lin ang="5400000" scaled="0"/>
                </a:gradFill>
                <a:hlinkClick r:id="rId6"/>
              </a:rPr>
              <a:t>https://github.com/TeamYARM/YARM-CLI</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Tips / Tricks / Problems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83932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Terraform</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6855391" y="1691376"/>
            <a:ext cx="3585029" cy="3585029"/>
          </a:xfrm>
          <a:prstGeom prst="rect">
            <a:avLst/>
          </a:prstGeom>
        </p:spPr>
      </p:pic>
    </p:spTree>
    <p:extLst>
      <p:ext uri="{BB962C8B-B14F-4D97-AF65-F5344CB8AC3E}">
        <p14:creationId xmlns:p14="http://schemas.microsoft.com/office/powerpoint/2010/main" val="1405655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9" y="1101537"/>
            <a:ext cx="5378860" cy="5505451"/>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Discuss Background</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ARM Overview</a:t>
            </a:r>
          </a:p>
          <a:p>
            <a:pPr marL="869763" lvl="1" indent="-285750" defTabSz="914192">
              <a:lnSpc>
                <a:spcPct val="100000"/>
              </a:lnSpc>
              <a:spcBef>
                <a:spcPts val="1176"/>
              </a:spcBef>
              <a:buClr>
                <a:schemeClr val="tx1"/>
              </a:buClr>
            </a:pPr>
            <a:r>
              <a:rPr lang="en-US" sz="1400" dirty="0">
                <a:gradFill>
                  <a:gsLst>
                    <a:gs pos="1250">
                      <a:schemeClr val="tx1"/>
                    </a:gs>
                    <a:gs pos="99000">
                      <a:schemeClr val="tx1"/>
                    </a:gs>
                  </a:gsLst>
                  <a:lin ang="5400000" scaled="0"/>
                </a:gradFill>
              </a:rPr>
              <a:t>Template areas</a:t>
            </a:r>
          </a:p>
          <a:p>
            <a:pPr marL="869763" lvl="1" indent="-285750" defTabSz="914192">
              <a:lnSpc>
                <a:spcPct val="100000"/>
              </a:lnSpc>
              <a:spcBef>
                <a:spcPts val="1176"/>
              </a:spcBef>
              <a:buClr>
                <a:schemeClr val="tx1"/>
              </a:buClr>
            </a:pPr>
            <a:r>
              <a:rPr lang="en-US" sz="1400" dirty="0">
                <a:gradFill>
                  <a:gsLst>
                    <a:gs pos="1250">
                      <a:schemeClr val="tx1"/>
                    </a:gs>
                    <a:gs pos="99000">
                      <a:schemeClr val="tx1"/>
                    </a:gs>
                  </a:gsLst>
                  <a:lin ang="5400000" scaled="0"/>
                </a:gradFill>
              </a:rPr>
              <a:t>Authoring</a:t>
            </a:r>
          </a:p>
          <a:p>
            <a:pPr marL="869763" lvl="1" indent="-285750" defTabSz="914192">
              <a:lnSpc>
                <a:spcPct val="100000"/>
              </a:lnSpc>
              <a:spcBef>
                <a:spcPts val="1176"/>
              </a:spcBef>
              <a:buClr>
                <a:schemeClr val="tx1"/>
              </a:buClr>
            </a:pPr>
            <a:r>
              <a:rPr lang="en-US" sz="1400" dirty="0">
                <a:gradFill>
                  <a:gsLst>
                    <a:gs pos="1250">
                      <a:schemeClr val="tx1"/>
                    </a:gs>
                    <a:gs pos="99000">
                      <a:schemeClr val="tx1"/>
                    </a:gs>
                  </a:gsLst>
                  <a:lin ang="5400000" scaled="0"/>
                </a:gradFill>
              </a:rPr>
              <a:t>Portal (exporting)</a:t>
            </a:r>
          </a:p>
          <a:p>
            <a:pPr marL="869763" lvl="1" indent="-285750" defTabSz="914192">
              <a:lnSpc>
                <a:spcPct val="100000"/>
              </a:lnSpc>
              <a:spcBef>
                <a:spcPts val="1176"/>
              </a:spcBef>
              <a:buClr>
                <a:schemeClr val="tx1"/>
              </a:buClr>
            </a:pPr>
            <a:r>
              <a:rPr lang="en-US" sz="1400" dirty="0">
                <a:gradFill>
                  <a:gsLst>
                    <a:gs pos="1250">
                      <a:schemeClr val="tx1"/>
                    </a:gs>
                    <a:gs pos="99000">
                      <a:schemeClr val="tx1"/>
                    </a:gs>
                  </a:gsLst>
                  <a:lin ang="5400000" scaled="0"/>
                </a:gradFill>
              </a:rPr>
              <a:t>Advance features</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Terraform Overview</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ARM / Terraform Comparison</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Dev Ops ARM / Terraform</a:t>
            </a:r>
          </a:p>
        </p:txBody>
      </p:sp>
      <p:sp>
        <p:nvSpPr>
          <p:cNvPr id="2" name="Title 1"/>
          <p:cNvSpPr>
            <a:spLocks noGrp="1"/>
          </p:cNvSpPr>
          <p:nvPr>
            <p:ph type="title"/>
          </p:nvPr>
        </p:nvSpPr>
        <p:spPr>
          <a:xfrm>
            <a:off x="189030" y="289512"/>
            <a:ext cx="11655840" cy="845080"/>
          </a:xfrm>
        </p:spPr>
        <p:txBody>
          <a:bodyPr/>
          <a:lstStyle/>
          <a:p>
            <a:r>
              <a:rPr lang="en-US" dirty="0">
                <a:solidFill>
                  <a:srgbClr val="FFFF00"/>
                </a:solidFill>
              </a:rPr>
              <a:t>Agenda Overview</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sp>
        <p:nvSpPr>
          <p:cNvPr id="12" name="Text Placeholder 41">
            <a:extLst>
              <a:ext uri="{FF2B5EF4-FFF2-40B4-BE49-F238E27FC236}">
                <a16:creationId xmlns:a16="http://schemas.microsoft.com/office/drawing/2014/main" id="{F4152B0F-7140-7442-AF5C-89C647C19960}"/>
              </a:ext>
            </a:extLst>
          </p:cNvPr>
          <p:cNvSpPr txBox="1">
            <a:spLocks/>
          </p:cNvSpPr>
          <p:nvPr/>
        </p:nvSpPr>
        <p:spPr>
          <a:xfrm>
            <a:off x="5652109" y="1134592"/>
            <a:ext cx="6315545" cy="5371522"/>
          </a:xfrm>
          <a:prstGeom prst="rect">
            <a:avLst/>
          </a:prstGeom>
        </p:spPr>
        <p:txBody>
          <a:bodyPr vert="horz" wrap="square" lIns="143410" tIns="89632" rIns="143410" bIns="89632" rtlCol="0" anchor="t">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0070C0"/>
              </a:buClr>
            </a:pPr>
            <a:endParaRPr lang="en-US" sz="1600" dirty="0">
              <a:solidFill>
                <a:srgbClr val="0070C0"/>
              </a:solidFill>
            </a:endParaRPr>
          </a:p>
        </p:txBody>
      </p:sp>
    </p:spTree>
    <p:extLst>
      <p:ext uri="{BB962C8B-B14F-4D97-AF65-F5344CB8AC3E}">
        <p14:creationId xmlns:p14="http://schemas.microsoft.com/office/powerpoint/2010/main" val="4011554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par>
                                <p:cTn id="10" presetID="10" presetClass="entr" presetSubtype="0" fill="hold" grpId="0" nodeType="withEffect">
                                  <p:stCondLst>
                                    <p:cond delay="5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nodePh="1">
                                  <p:stCondLst>
                                    <p:cond delay="25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5" presetClass="path" presetSubtype="0" decel="100000" fill="hold" grpId="1" nodeType="withEffect" nodePh="1">
                                  <p:stCondLst>
                                    <p:cond delay="250"/>
                                  </p:stCondLst>
                                  <p:endCondLst>
                                    <p:cond evt="begin" delay="0">
                                      <p:tn val="20"/>
                                    </p:cond>
                                  </p:endCondLst>
                                  <p:childTnLst>
                                    <p:animMotion origin="layout" path="M -3.14526E-6 -2.00182E-6 L -0.02374 -2.00182E-6 " pathEditMode="relative" rAng="0" ptsTypes="AA">
                                      <p:cBhvr>
                                        <p:cTn id="21" dur="750" spd="-100000" fill="hold"/>
                                        <p:tgtEl>
                                          <p:spTgt spid="12"/>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33" grpId="0"/>
      <p:bldP spid="12" grpId="0"/>
      <p:bldP spid="12"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an orchestration tool for provisioning cloud resources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multi-cloud (Azure, AWS, on-</a:t>
            </a:r>
            <a:r>
              <a:rPr lang="en-US" sz="1500" dirty="0" err="1">
                <a:gradFill>
                  <a:gsLst>
                    <a:gs pos="1250">
                      <a:schemeClr val="tx1"/>
                    </a:gs>
                    <a:gs pos="99000">
                      <a:schemeClr val="tx1"/>
                    </a:gs>
                  </a:gsLst>
                  <a:lin ang="5400000" scaled="0"/>
                </a:gradFill>
              </a:rPr>
              <a:t>prem</a:t>
            </a:r>
            <a:r>
              <a:rPr lang="en-US" sz="1500"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uses state files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NOT configuration!</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You can call Virtual Machine extensions for configuring IaaS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You can still use DSC, Puppet, Chef to perform configuration </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Packer can  be used to create fully initialized images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uses </a:t>
            </a:r>
            <a:r>
              <a:rPr lang="en-US" sz="1500" dirty="0" err="1">
                <a:gradFill>
                  <a:gsLst>
                    <a:gs pos="1250">
                      <a:schemeClr val="tx1"/>
                    </a:gs>
                    <a:gs pos="99000">
                      <a:schemeClr val="tx1"/>
                    </a:gs>
                  </a:gsLst>
                  <a:lin ang="5400000" scaled="0"/>
                </a:gradFill>
              </a:rPr>
              <a:t>HashiCorp</a:t>
            </a:r>
            <a:r>
              <a:rPr lang="en-US" sz="1500" dirty="0">
                <a:gradFill>
                  <a:gsLst>
                    <a:gs pos="1250">
                      <a:schemeClr val="tx1"/>
                    </a:gs>
                    <a:gs pos="99000">
                      <a:schemeClr val="tx1"/>
                    </a:gs>
                  </a:gsLst>
                  <a:lin ang="5400000" scaled="0"/>
                </a:gradFill>
              </a:rPr>
              <a:t> Configuration Language (HCL)</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recovers from transient errors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has many providers: </a:t>
            </a:r>
            <a:r>
              <a:rPr lang="en-US" sz="1500" dirty="0">
                <a:gradFill>
                  <a:gsLst>
                    <a:gs pos="1250">
                      <a:schemeClr val="tx1"/>
                    </a:gs>
                    <a:gs pos="99000">
                      <a:schemeClr val="tx1"/>
                    </a:gs>
                  </a:gsLst>
                  <a:lin ang="5400000" scaled="0"/>
                </a:gradFill>
                <a:hlinkClick r:id="rId3"/>
              </a:rPr>
              <a:t>https://www.terraform.io/docs/providers/index.html</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Samples: </a:t>
            </a:r>
            <a:r>
              <a:rPr lang="en-US" sz="1500" dirty="0">
                <a:gradFill>
                  <a:gsLst>
                    <a:gs pos="1250">
                      <a:schemeClr val="tx1"/>
                    </a:gs>
                    <a:gs pos="99000">
                      <a:schemeClr val="tx1"/>
                    </a:gs>
                  </a:gsLst>
                  <a:lin ang="5400000" scaled="0"/>
                </a:gradFill>
                <a:hlinkClick r:id="rId4"/>
              </a:rPr>
              <a:t>https://github.com/terraform-providers/terraform-provider-azurerm/tree/master/examples</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Azure Resources supported: </a:t>
            </a:r>
            <a:r>
              <a:rPr lang="en-US" sz="1500" dirty="0">
                <a:gradFill>
                  <a:gsLst>
                    <a:gs pos="1250">
                      <a:schemeClr val="tx1"/>
                    </a:gs>
                    <a:gs pos="99000">
                      <a:schemeClr val="tx1"/>
                    </a:gs>
                  </a:gsLst>
                  <a:lin ang="5400000" scaled="0"/>
                </a:gradFill>
                <a:hlinkClick r:id="rId5"/>
              </a:rPr>
              <a:t>https://www.terraform.io/docs/providers/azurerm/</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Azure / Terraform Q&amp;A: </a:t>
            </a:r>
            <a:r>
              <a:rPr lang="en-US" sz="1500" dirty="0">
                <a:gradFill>
                  <a:gsLst>
                    <a:gs pos="1250">
                      <a:schemeClr val="tx1"/>
                    </a:gs>
                    <a:gs pos="99000">
                      <a:schemeClr val="tx1"/>
                    </a:gs>
                  </a:gsLst>
                  <a:lin ang="5400000" scaled="0"/>
                </a:gradFill>
                <a:hlinkClick r:id="rId6"/>
              </a:rPr>
              <a:t>https://open.microsoft.com/2018/01/04/top-questions-about-terraform-and-azure/</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750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init</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initialize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state</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validate</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validate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templates</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plan</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plan</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see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what</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will</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occur</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apply</a:t>
            </a:r>
            <a:r>
              <a:rPr lang="pt" sz="1500" dirty="0">
                <a:gradFill>
                  <a:gsLst>
                    <a:gs pos="1250">
                      <a:schemeClr val="tx1"/>
                    </a:gs>
                    <a:gs pos="99000">
                      <a:schemeClr val="tx1"/>
                    </a:gs>
                  </a:gsLst>
                  <a:lin ang="5400000" scaled="0"/>
                </a:gradFill>
              </a:rPr>
              <a:t> – execute </a:t>
            </a:r>
            <a:r>
              <a:rPr lang="pt" sz="1500" dirty="0" err="1">
                <a:gradFill>
                  <a:gsLst>
                    <a:gs pos="1250">
                      <a:schemeClr val="tx1"/>
                    </a:gs>
                    <a:gs pos="99000">
                      <a:schemeClr val="tx1"/>
                    </a:gs>
                  </a:gsLst>
                  <a:lin ang="5400000" scaled="0"/>
                </a:gradFill>
              </a:rPr>
              <a:t>the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destroy</a:t>
            </a:r>
            <a:r>
              <a:rPr lang="pt" sz="1500" dirty="0">
                <a:gradFill>
                  <a:gsLst>
                    <a:gs pos="1250">
                      <a:schemeClr val="tx1"/>
                    </a:gs>
                    <a:gs pos="99000">
                      <a:schemeClr val="tx1"/>
                    </a:gs>
                  </a:gsLst>
                  <a:lin ang="5400000" scaled="0"/>
                </a:gradFill>
              </a:rPr>
              <a:t> – delete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Commands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63160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Structure of file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2DE3FC16-54DB-B344-94F9-EC915201926E}"/>
              </a:ext>
            </a:extLst>
          </p:cNvPr>
          <p:cNvSpPr/>
          <p:nvPr/>
        </p:nvSpPr>
        <p:spPr>
          <a:xfrm>
            <a:off x="347130" y="868759"/>
            <a:ext cx="10091056" cy="6186309"/>
          </a:xfrm>
          <a:prstGeom prst="rect">
            <a:avLst/>
          </a:prstGeom>
        </p:spPr>
        <p:txBody>
          <a:bodyPr wrap="square">
            <a:spAutoFit/>
          </a:bodyPr>
          <a:lstStyle/>
          <a:p>
            <a:r>
              <a:rPr lang="en-US" sz="1200" dirty="0">
                <a:solidFill>
                  <a:srgbClr val="FFFF00"/>
                </a:solidFill>
                <a:latin typeface="Courier New" panose="02070309020205020404" pitchFamily="49" charset="0"/>
                <a:cs typeface="Courier New" panose="02070309020205020404" pitchFamily="49" charset="0"/>
              </a:rPr>
              <a:t>terraform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backend "</a:t>
            </a:r>
            <a:r>
              <a:rPr lang="en-US" sz="1200" dirty="0" err="1">
                <a:latin typeface="Courier New" panose="02070309020205020404" pitchFamily="49" charset="0"/>
                <a:cs typeface="Courier New" panose="02070309020205020404" pitchFamily="49" charset="0"/>
              </a:rPr>
              <a:t>azurerm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storage_account_name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samplebase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container_name</a:t>
            </a:r>
            <a:r>
              <a:rPr lang="en-US" sz="1200" dirty="0">
                <a:latin typeface="Courier New" panose="02070309020205020404" pitchFamily="49" charset="0"/>
                <a:cs typeface="Courier New" panose="02070309020205020404" pitchFamily="49" charset="0"/>
              </a:rPr>
              <a:t>       = "&lt;</a:t>
            </a:r>
            <a:r>
              <a:rPr lang="en-US" sz="1200" dirty="0" err="1">
                <a:latin typeface="Courier New" panose="02070309020205020404" pitchFamily="49" charset="0"/>
                <a:cs typeface="Courier New" panose="02070309020205020404" pitchFamily="49" charset="0"/>
              </a:rPr>
              <a:t>Name_of_the_storage_container</a:t>
            </a:r>
            <a:r>
              <a:rPr lang="en-US" sz="1200" dirty="0">
                <a:latin typeface="Courier New" panose="02070309020205020404" pitchFamily="49" charset="0"/>
                <a:cs typeface="Courier New" panose="02070309020205020404" pitchFamily="49" charset="0"/>
              </a:rPr>
              <a:t>&gt;"</a:t>
            </a:r>
          </a:p>
          <a:p>
            <a:r>
              <a:rPr lang="en-US" sz="1200" dirty="0">
                <a:latin typeface="Courier New" panose="02070309020205020404" pitchFamily="49" charset="0"/>
                <a:cs typeface="Courier New" panose="02070309020205020404" pitchFamily="49" charset="0"/>
              </a:rPr>
              <a:t>    key                  = "</a:t>
            </a:r>
            <a:r>
              <a:rPr lang="en-US" sz="1200" dirty="0" err="1">
                <a:latin typeface="Courier New" panose="02070309020205020404" pitchFamily="49" charset="0"/>
                <a:cs typeface="Courier New" panose="02070309020205020404" pitchFamily="49" charset="0"/>
              </a:rPr>
              <a:t>remotestatetest.tf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container_name</a:t>
            </a:r>
            <a:r>
              <a:rPr lang="en-US" sz="1200" dirty="0">
                <a:latin typeface="Courier New" panose="02070309020205020404" pitchFamily="49" charset="0"/>
                <a:cs typeface="Courier New" panose="02070309020205020404" pitchFamily="49" charset="0"/>
              </a:rPr>
              <a:t>       = "terraform"</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access_key</a:t>
            </a:r>
            <a:r>
              <a:rPr lang="en-US" sz="1200" dirty="0">
                <a:latin typeface="Courier New" panose="02070309020205020404" pitchFamily="49" charset="0"/>
                <a:cs typeface="Courier New" panose="02070309020205020404" pitchFamily="49" charset="0"/>
              </a:rPr>
              <a:t>           = "&lt;&lt;REMOVED&gt;&gt;"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provider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subscription_id</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client_id</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client_secret</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tenant_id</a:t>
            </a:r>
            <a:r>
              <a:rPr lang="en-US" sz="1200" dirty="0">
                <a:latin typeface="Courier New" panose="02070309020205020404" pitchFamily="49" charset="0"/>
                <a:cs typeface="Courier New" panose="02070309020205020404" pitchFamily="49" charset="0"/>
              </a:rPr>
              <a:t>       = "&lt;&lt;REMOVED&gt;&gt;"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azurerm_resource_group</a:t>
            </a:r>
            <a:r>
              <a:rPr lang="en-US" sz="1200" dirty="0">
                <a:latin typeface="Courier New" panose="02070309020205020404" pitchFamily="49" charset="0"/>
                <a:cs typeface="Courier New" panose="02070309020205020404" pitchFamily="49" charset="0"/>
              </a:rPr>
              <a:t>" "default" {</a:t>
            </a:r>
          </a:p>
          <a:p>
            <a:r>
              <a:rPr lang="en-US" sz="1200" dirty="0">
                <a:latin typeface="Courier New" panose="02070309020205020404" pitchFamily="49" charset="0"/>
                <a:cs typeface="Courier New" panose="02070309020205020404" pitchFamily="49" charset="0"/>
              </a:rPr>
              <a:t>  name     = "${</a:t>
            </a:r>
            <a:r>
              <a:rPr lang="en-US" sz="1200" dirty="0" err="1">
                <a:solidFill>
                  <a:srgbClr val="FFFF00"/>
                </a:solidFill>
                <a:latin typeface="Courier New" panose="02070309020205020404" pitchFamily="49" charset="0"/>
                <a:cs typeface="Courier New" panose="02070309020205020404" pitchFamily="49" charset="0"/>
              </a:rPr>
              <a:t>var</a:t>
            </a:r>
            <a:r>
              <a:rPr lang="en-US" sz="1200" dirty="0" err="1">
                <a:latin typeface="Courier New" panose="02070309020205020404" pitchFamily="49" charset="0"/>
                <a:cs typeface="Courier New" panose="02070309020205020404" pitchFamily="49" charset="0"/>
              </a:rPr>
              <a:t>.resource_group_name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location = "${</a:t>
            </a:r>
            <a:r>
              <a:rPr lang="en-US" sz="1200" dirty="0" err="1">
                <a:latin typeface="Courier New" panose="02070309020205020404" pitchFamily="49" charset="0"/>
                <a:cs typeface="Courier New" panose="02070309020205020404" pitchFamily="49" charset="0"/>
              </a:rPr>
              <a:t>var.location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azurerm_app_service_plan</a:t>
            </a:r>
            <a:r>
              <a:rPr lang="en-US" sz="1200" dirty="0">
                <a:latin typeface="Courier New" panose="02070309020205020404" pitchFamily="49" charset="0"/>
                <a:cs typeface="Courier New" panose="02070309020205020404" pitchFamily="49" charset="0"/>
              </a:rPr>
              <a:t>" "default"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var.app_service_plan_name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location            = "${</a:t>
            </a:r>
            <a:r>
              <a:rPr lang="en-US" sz="1200" dirty="0" err="1">
                <a:latin typeface="Courier New" panose="02070309020205020404" pitchFamily="49" charset="0"/>
                <a:cs typeface="Courier New" panose="02070309020205020404" pitchFamily="49" charset="0"/>
              </a:rPr>
              <a:t>azurerm_resource_group.default.location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resource_group_name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azurerm_resource_group.default.name</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sku</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tier = "${</a:t>
            </a:r>
            <a:r>
              <a:rPr lang="en-US" sz="1200" dirty="0" err="1">
                <a:latin typeface="Courier New" panose="02070309020205020404" pitchFamily="49" charset="0"/>
                <a:cs typeface="Courier New" panose="02070309020205020404" pitchFamily="49" charset="0"/>
              </a:rPr>
              <a:t>var.app_service_plan_sku_tier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size = "${</a:t>
            </a:r>
            <a:r>
              <a:rPr lang="en-US" sz="1200" dirty="0" err="1">
                <a:latin typeface="Courier New" panose="02070309020205020404" pitchFamily="49" charset="0"/>
                <a:cs typeface="Courier New" panose="02070309020205020404" pitchFamily="49" charset="0"/>
              </a:rPr>
              <a:t>var.app_service_plan_sku_size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8" name="Folded Corner 7">
            <a:extLst>
              <a:ext uri="{FF2B5EF4-FFF2-40B4-BE49-F238E27FC236}">
                <a16:creationId xmlns:a16="http://schemas.microsoft.com/office/drawing/2014/main" id="{52A58131-6087-6742-A345-D76A123F85C8}"/>
              </a:ext>
            </a:extLst>
          </p:cNvPr>
          <p:cNvSpPr/>
          <p:nvPr/>
        </p:nvSpPr>
        <p:spPr bwMode="auto">
          <a:xfrm rot="19958966">
            <a:off x="6492900" y="1926186"/>
            <a:ext cx="2817872" cy="2413413"/>
          </a:xfrm>
          <a:prstGeom prst="foldedCorner">
            <a:avLst/>
          </a:prstGeom>
          <a:gradFill flip="none" rotWithShape="1">
            <a:gsLst>
              <a:gs pos="99000">
                <a:schemeClr val="accent3">
                  <a:lumMod val="45000"/>
                  <a:lumOff val="55000"/>
                </a:schemeClr>
              </a:gs>
              <a:gs pos="70000">
                <a:schemeClr val="accent3">
                  <a:lumMod val="30000"/>
                  <a:lumOff val="70000"/>
                </a:schemeClr>
              </a:gs>
            </a:gsLst>
            <a:lin ang="5400000" scaled="1"/>
            <a:tileRect/>
          </a:gra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91440">
              <a:defRPr/>
            </a:pPr>
            <a:r>
              <a:rPr lang="en-US" sz="1400" kern="0" dirty="0">
                <a:solidFill>
                  <a:schemeClr val="bg1"/>
                </a:solidFill>
              </a:rPr>
              <a:t>Resources are anything that can be managed.  Terraform also provide a “name” for each resource (this is for Terraform only).</a:t>
            </a:r>
          </a:p>
          <a:p>
            <a:pPr marL="91440">
              <a:defRPr/>
            </a:pPr>
            <a:endParaRPr lang="en-US" sz="1400" kern="0" dirty="0">
              <a:solidFill>
                <a:schemeClr val="bg1"/>
              </a:solidFill>
            </a:endParaRPr>
          </a:p>
          <a:p>
            <a:pPr marL="91440">
              <a:defRPr/>
            </a:pPr>
            <a:r>
              <a:rPr lang="en-US" sz="1400" kern="0" dirty="0">
                <a:solidFill>
                  <a:schemeClr val="bg1"/>
                </a:solidFill>
              </a:rPr>
              <a:t>Interpolations  are ways to reference attribute of other resources.</a:t>
            </a:r>
          </a:p>
        </p:txBody>
      </p:sp>
    </p:spTree>
    <p:extLst>
      <p:ext uri="{BB962C8B-B14F-4D97-AF65-F5344CB8AC3E}">
        <p14:creationId xmlns:p14="http://schemas.microsoft.com/office/powerpoint/2010/main" val="20483792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used throughout the main template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in files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file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in a (</a:t>
            </a:r>
            <a:r>
              <a:rPr lang="en-US" sz="1500" dirty="0" err="1">
                <a:gradFill>
                  <a:gsLst>
                    <a:gs pos="1250">
                      <a:schemeClr val="tx1"/>
                    </a:gs>
                    <a:gs pos="99000">
                      <a:schemeClr val="tx1"/>
                    </a:gs>
                  </a:gsLst>
                  <a:lin ang="5400000" scaled="0"/>
                </a:gradFill>
              </a:rPr>
              <a:t>tfvar</a:t>
            </a:r>
            <a:r>
              <a:rPr lang="en-US" sz="1500" dirty="0">
                <a:gradFill>
                  <a:gsLst>
                    <a:gs pos="1250">
                      <a:schemeClr val="tx1"/>
                    </a:gs>
                    <a:gs pos="99000">
                      <a:schemeClr val="tx1"/>
                    </a:gs>
                  </a:gsLst>
                  <a:lin ang="5400000" scaled="0"/>
                </a:gradFill>
              </a:rPr>
              <a:t>) file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via command line</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String variables can be read from environment variables</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can also prompt you for variables</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Variables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389A8B5A-699F-CA4C-86EE-3E07026784DA}"/>
              </a:ext>
            </a:extLst>
          </p:cNvPr>
          <p:cNvSpPr/>
          <p:nvPr/>
        </p:nvSpPr>
        <p:spPr>
          <a:xfrm>
            <a:off x="833175" y="1777301"/>
            <a:ext cx="6096000" cy="1169551"/>
          </a:xfrm>
          <a:prstGeom prst="rect">
            <a:avLst/>
          </a:prstGeom>
        </p:spPr>
        <p:txBody>
          <a:bodyPr>
            <a:spAutoFit/>
          </a:bodyPr>
          <a:lstStyle/>
          <a:p>
            <a:r>
              <a:rPr lang="en-US" sz="1400" dirty="0">
                <a:latin typeface="Courier New" panose="02070309020205020404" pitchFamily="49" charset="0"/>
                <a:cs typeface="Courier New" panose="02070309020205020404" pitchFamily="49" charset="0"/>
              </a:rPr>
              <a:t>variable "</a:t>
            </a:r>
            <a:r>
              <a:rPr lang="en-US" sz="1400" dirty="0" err="1">
                <a:latin typeface="Courier New" panose="02070309020205020404" pitchFamily="49" charset="0"/>
                <a:cs typeface="Courier New" panose="02070309020205020404" pitchFamily="49" charset="0"/>
              </a:rPr>
              <a:t>resource_group_name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type        = "string"</a:t>
            </a:r>
          </a:p>
          <a:p>
            <a:r>
              <a:rPr lang="en-US" sz="1400" dirty="0">
                <a:latin typeface="Courier New" panose="02070309020205020404" pitchFamily="49" charset="0"/>
                <a:cs typeface="Courier New" panose="02070309020205020404" pitchFamily="49" charset="0"/>
              </a:rPr>
              <a:t>  description = "Name of the azure resource group."</a:t>
            </a:r>
          </a:p>
          <a:p>
            <a:r>
              <a:rPr lang="en-US" sz="1400" dirty="0">
                <a:latin typeface="Courier New" panose="02070309020205020404" pitchFamily="49" charset="0"/>
                <a:cs typeface="Courier New" panose="02070309020205020404" pitchFamily="49" charset="0"/>
              </a:rPr>
              <a:t>  default     = "</a:t>
            </a:r>
            <a:r>
              <a:rPr lang="en-US" sz="1400" dirty="0" err="1">
                <a:latin typeface="Courier New" panose="02070309020205020404" pitchFamily="49" charset="0"/>
                <a:cs typeface="Courier New" panose="02070309020205020404" pitchFamily="49" charset="0"/>
              </a:rPr>
              <a:t>AppResourceGroup</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33C41945-E9A8-CF4F-8392-10E86B527183}"/>
              </a:ext>
            </a:extLst>
          </p:cNvPr>
          <p:cNvSpPr/>
          <p:nvPr/>
        </p:nvSpPr>
        <p:spPr>
          <a:xfrm>
            <a:off x="833175" y="3511698"/>
            <a:ext cx="2959465" cy="307777"/>
          </a:xfrm>
          <a:prstGeom prst="rect">
            <a:avLst/>
          </a:prstGeom>
        </p:spPr>
        <p:txBody>
          <a:bodyPr wrap="none">
            <a:spAutoFit/>
          </a:bodyPr>
          <a:lstStyle/>
          <a:p>
            <a:r>
              <a:rPr lang="en-US" sz="1400" dirty="0" err="1">
                <a:latin typeface="Courier New" panose="02070309020205020404" pitchFamily="49" charset="0"/>
                <a:cs typeface="Courier New" panose="02070309020205020404" pitchFamily="49" charset="0"/>
              </a:rPr>
              <a:t>resource</a:t>
            </a:r>
            <a:r>
              <a:rPr lang="en-US" sz="1400" dirty="0" err="1"/>
              <a:t>_</a:t>
            </a:r>
            <a:r>
              <a:rPr lang="en-US" sz="1400" dirty="0" err="1">
                <a:latin typeface="Courier New" panose="02070309020205020404" pitchFamily="49" charset="0"/>
                <a:cs typeface="Courier New" panose="02070309020205020404" pitchFamily="49" charset="0"/>
              </a:rPr>
              <a:t>group_name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TestRG</a:t>
            </a:r>
            <a:endParaRPr lang="en-US" sz="1400"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51A61BA-2054-4540-BCD2-688BE9D04334}"/>
              </a:ext>
            </a:extLst>
          </p:cNvPr>
          <p:cNvSpPr/>
          <p:nvPr/>
        </p:nvSpPr>
        <p:spPr>
          <a:xfrm>
            <a:off x="833175" y="4681573"/>
            <a:ext cx="5447325" cy="307777"/>
          </a:xfrm>
          <a:prstGeom prst="rect">
            <a:avLst/>
          </a:prstGeom>
        </p:spPr>
        <p:txBody>
          <a:bodyPr wrap="none">
            <a:spAutoFit/>
          </a:bodyPr>
          <a:lstStyle/>
          <a:p>
            <a:r>
              <a:rPr lang="en-US" sz="1400" dirty="0">
                <a:latin typeface="Courier New" panose="02070309020205020404" pitchFamily="49" charset="0"/>
                <a:cs typeface="Courier New" panose="02070309020205020404" pitchFamily="49" charset="0"/>
              </a:rPr>
              <a:t>terraform apply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resource_group_name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TestRG</a:t>
            </a:r>
            <a:r>
              <a:rPr lang="en-US" sz="140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CF3A31CD-84A9-B544-82C9-2AB0924323D5}"/>
              </a:ext>
            </a:extLst>
          </p:cNvPr>
          <p:cNvSpPr/>
          <p:nvPr/>
        </p:nvSpPr>
        <p:spPr>
          <a:xfrm>
            <a:off x="835055" y="5799013"/>
            <a:ext cx="3191899" cy="307777"/>
          </a:xfrm>
          <a:prstGeom prst="rect">
            <a:avLst/>
          </a:prstGeom>
        </p:spPr>
        <p:txBody>
          <a:bodyPr wrap="none">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TF_VAR_resource_group_name</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0872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loads all the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files in the current directory</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loads the </a:t>
            </a:r>
            <a:r>
              <a:rPr lang="en-US" sz="1500" dirty="0" err="1">
                <a:gradFill>
                  <a:gsLst>
                    <a:gs pos="1250">
                      <a:schemeClr val="tx1"/>
                    </a:gs>
                    <a:gs pos="99000">
                      <a:schemeClr val="tx1"/>
                    </a:gs>
                  </a:gsLst>
                  <a:lin ang="5400000" scaled="0"/>
                </a:gradFill>
              </a:rPr>
              <a:t>terraform.tfvars</a:t>
            </a:r>
            <a:r>
              <a:rPr lang="en-US" sz="1500" dirty="0">
                <a:gradFill>
                  <a:gsLst>
                    <a:gs pos="1250">
                      <a:schemeClr val="tx1"/>
                    </a:gs>
                    <a:gs pos="99000">
                      <a:schemeClr val="tx1"/>
                    </a:gs>
                  </a:gsLst>
                  <a:lin ang="5400000" scaled="0"/>
                </a:gradFill>
              </a:rPr>
              <a:t> file and/or *.</a:t>
            </a:r>
            <a:r>
              <a:rPr lang="en-US" sz="1500" dirty="0" err="1">
                <a:gradFill>
                  <a:gsLst>
                    <a:gs pos="1250">
                      <a:schemeClr val="tx1"/>
                    </a:gs>
                    <a:gs pos="99000">
                      <a:schemeClr val="tx1"/>
                    </a:gs>
                  </a:gsLst>
                  <a:lin ang="5400000" scaled="0"/>
                </a:gradFill>
              </a:rPr>
              <a:t>auto.tfvars</a:t>
            </a:r>
            <a:r>
              <a:rPr lang="en-US" sz="1500" dirty="0">
                <a:gradFill>
                  <a:gsLst>
                    <a:gs pos="1250">
                      <a:schemeClr val="tx1"/>
                    </a:gs>
                    <a:gs pos="99000">
                      <a:schemeClr val="tx1"/>
                    </a:gs>
                  </a:gsLst>
                  <a:lin ang="5400000" scaled="0"/>
                </a:gradFill>
              </a:rPr>
              <a:t> files in the current directory</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NOTE: Do not use both a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and .</a:t>
            </a:r>
            <a:r>
              <a:rPr lang="en-US" sz="1500" dirty="0" err="1">
                <a:gradFill>
                  <a:gsLst>
                    <a:gs pos="1250">
                      <a:schemeClr val="tx1"/>
                    </a:gs>
                    <a:gs pos="99000">
                      <a:schemeClr val="tx1"/>
                    </a:gs>
                  </a:gsLst>
                  <a:lin ang="5400000" scaled="0"/>
                </a:gradFill>
              </a:rPr>
              <a:t>tfvars</a:t>
            </a:r>
            <a:r>
              <a:rPr lang="en-US" sz="1500" dirty="0">
                <a:gradFill>
                  <a:gsLst>
                    <a:gs pos="1250">
                      <a:schemeClr val="tx1"/>
                    </a:gs>
                    <a:gs pos="99000">
                      <a:schemeClr val="tx1"/>
                    </a:gs>
                  </a:gsLst>
                  <a:lin ang="5400000" scaled="0"/>
                </a:gradFill>
              </a:rPr>
              <a:t> in the same directory.  Terraform will get confused.</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have precedence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Command line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From files (order of files matters)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Environment Variables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UI Input</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Combining Templates / Variables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14069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Outputs can be specified</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Outputs can be queried after a run using the terraform output &lt;&lt;output name&gt;&gt;</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Outputs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DC44BD59-E6B0-4642-96EB-92FE5A4BA9EC}"/>
              </a:ext>
            </a:extLst>
          </p:cNvPr>
          <p:cNvSpPr/>
          <p:nvPr/>
        </p:nvSpPr>
        <p:spPr>
          <a:xfrm>
            <a:off x="622520" y="2033843"/>
            <a:ext cx="8521481" cy="784830"/>
          </a:xfrm>
          <a:prstGeom prst="rect">
            <a:avLst/>
          </a:prstGeom>
        </p:spPr>
        <p:txBody>
          <a:bodyPr wrap="square">
            <a:spAutoFit/>
          </a:bodyPr>
          <a:lstStyle/>
          <a:p>
            <a:r>
              <a:rPr lang="en-US" sz="1500" dirty="0">
                <a:latin typeface="Courier New" panose="02070309020205020404" pitchFamily="49" charset="0"/>
                <a:cs typeface="Courier New" panose="02070309020205020404" pitchFamily="49" charset="0"/>
              </a:rPr>
              <a:t>output "</a:t>
            </a:r>
            <a:r>
              <a:rPr lang="en-US" sz="1500" dirty="0" err="1">
                <a:latin typeface="Courier New" panose="02070309020205020404" pitchFamily="49" charset="0"/>
                <a:cs typeface="Courier New" panose="02070309020205020404" pitchFamily="49" charset="0"/>
              </a:rPr>
              <a:t>app_service_default_hostname</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value = "https://${</a:t>
            </a:r>
            <a:r>
              <a:rPr lang="en-US" sz="1500" dirty="0" err="1">
                <a:latin typeface="Courier New" panose="02070309020205020404" pitchFamily="49" charset="0"/>
                <a:cs typeface="Courier New" panose="02070309020205020404" pitchFamily="49" charset="0"/>
              </a:rPr>
              <a:t>azurerm_app_service.default.default_site_hostname</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2A8E2FA6-827E-7E49-9B7C-414AAC317434}"/>
              </a:ext>
            </a:extLst>
          </p:cNvPr>
          <p:cNvSpPr/>
          <p:nvPr/>
        </p:nvSpPr>
        <p:spPr>
          <a:xfrm>
            <a:off x="622520" y="2976602"/>
            <a:ext cx="8193234" cy="323165"/>
          </a:xfrm>
          <a:prstGeom prst="rect">
            <a:avLst/>
          </a:prstGeom>
        </p:spPr>
        <p:txBody>
          <a:bodyPr wrap="square">
            <a:spAutoFit/>
          </a:bodyPr>
          <a:lstStyle/>
          <a:p>
            <a:r>
              <a:rPr lang="en-US" sz="1500" dirty="0">
                <a:solidFill>
                  <a:srgbClr val="2FFF12"/>
                </a:solidFill>
                <a:latin typeface="Courier New" panose="02070309020205020404" pitchFamily="49" charset="0"/>
              </a:rPr>
              <a:t>./terraform output </a:t>
            </a:r>
            <a:r>
              <a:rPr lang="en-US" sz="1500" dirty="0" err="1">
                <a:solidFill>
                  <a:srgbClr val="2FFF12"/>
                </a:solidFill>
                <a:latin typeface="Courier New" panose="02070309020205020404" pitchFamily="49" charset="0"/>
              </a:rPr>
              <a:t>app_service_default_hostname</a:t>
            </a:r>
            <a:endParaRPr lang="en-US" sz="1500" dirty="0">
              <a:solidFill>
                <a:srgbClr val="2FFF12"/>
              </a:solidFill>
              <a:effectLst/>
              <a:latin typeface="Courier New" panose="02070309020205020404" pitchFamily="49" charset="0"/>
            </a:endParaRPr>
          </a:p>
        </p:txBody>
      </p:sp>
    </p:spTree>
    <p:extLst>
      <p:ext uri="{BB962C8B-B14F-4D97-AF65-F5344CB8AC3E}">
        <p14:creationId xmlns:p14="http://schemas.microsoft.com/office/powerpoint/2010/main" val="3533727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must initialize the Terraform State</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This can be done for ”all” of your infrastructure (rollbacks can be big / scary).  You can also have state per resource group / application. Workspaces should be used to help separate application and environment boundaries.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Remote state should use Azure Blob Storage.  Keeping state on a local machine is a big concern.  The Pro / Premium Enterprise editions of Terraform provide a state server as well.</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can have people competing over getting a lock to the state file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NOTE: Secrets can be written to your state file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State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1031085" y="1438980"/>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a:t>
            </a:r>
            <a:r>
              <a:rPr lang="en-US" sz="1500" dirty="0" err="1">
                <a:solidFill>
                  <a:srgbClr val="D4D4D4"/>
                </a:solidFill>
                <a:latin typeface="Courier New" panose="02070309020205020404" pitchFamily="49" charset="0"/>
                <a:cs typeface="Courier New" panose="02070309020205020404" pitchFamily="49" charset="0"/>
              </a:rPr>
              <a:t>init</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3233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a:t>
            </a:r>
            <a:r>
              <a:rPr lang="en-US" sz="1500" dirty="0">
                <a:solidFill>
                  <a:srgbClr val="FFFF00"/>
                </a:solidFill>
              </a:rPr>
              <a:t>plan</a:t>
            </a:r>
            <a:r>
              <a:rPr lang="en-US" sz="1500" dirty="0">
                <a:gradFill>
                  <a:gsLst>
                    <a:gs pos="1250">
                      <a:schemeClr val="tx1"/>
                    </a:gs>
                    <a:gs pos="99000">
                      <a:schemeClr val="tx1"/>
                    </a:gs>
                  </a:gsLst>
                  <a:lin ang="5400000" scaled="0"/>
                </a:gradFill>
              </a:rPr>
              <a:t> will show you what Terraform will perform</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Plans use </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created</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destroyed</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updated in place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destroyed and re-created</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a:t>
            </a:r>
            <a:r>
              <a:rPr lang="en-US" sz="1500" dirty="0">
                <a:solidFill>
                  <a:srgbClr val="FFFF00"/>
                </a:solidFill>
              </a:rPr>
              <a:t>apply</a:t>
            </a:r>
            <a:r>
              <a:rPr lang="en-US" sz="1500" dirty="0">
                <a:gradFill>
                  <a:gsLst>
                    <a:gs pos="1250">
                      <a:schemeClr val="tx1"/>
                    </a:gs>
                    <a:gs pos="99000">
                      <a:schemeClr val="tx1"/>
                    </a:gs>
                  </a:gsLst>
                  <a:lin ang="5400000" scaled="0"/>
                </a:gradFill>
              </a:rPr>
              <a:t> runs the deployment</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If you generate a plan and the state changed, you need a new plan. You need to do some extra steps to run this plan on a different machine.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Plan / Apply</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1123802" y="1414149"/>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plan</a:t>
            </a:r>
            <a:endParaRPr lang="en-US" sz="1500" b="0" dirty="0">
              <a:solidFill>
                <a:srgbClr val="D4D4D4"/>
              </a:solidFill>
              <a:effectLst/>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9AE962BB-CD4E-4E49-8A76-242DB23F7B94}"/>
              </a:ext>
            </a:extLst>
          </p:cNvPr>
          <p:cNvSpPr/>
          <p:nvPr/>
        </p:nvSpPr>
        <p:spPr>
          <a:xfrm>
            <a:off x="1147521" y="4985849"/>
            <a:ext cx="4361530" cy="553998"/>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plan –out </a:t>
            </a:r>
            <a:r>
              <a:rPr lang="en-US" sz="1500" dirty="0" err="1">
                <a:solidFill>
                  <a:srgbClr val="D4D4D4"/>
                </a:solidFill>
                <a:latin typeface="Courier New" panose="02070309020205020404" pitchFamily="49" charset="0"/>
                <a:cs typeface="Courier New" panose="02070309020205020404" pitchFamily="49" charset="0"/>
              </a:rPr>
              <a:t>myplan</a:t>
            </a:r>
            <a:endParaRPr lang="en-US" sz="1500" dirty="0">
              <a:solidFill>
                <a:srgbClr val="D4D4D4"/>
              </a:solidFill>
              <a:latin typeface="Courier New" panose="02070309020205020404" pitchFamily="49" charset="0"/>
              <a:cs typeface="Courier New" panose="02070309020205020404" pitchFamily="49" charset="0"/>
            </a:endParaRPr>
          </a:p>
          <a:p>
            <a:r>
              <a:rPr lang="en-US" sz="1500" b="0" dirty="0">
                <a:solidFill>
                  <a:srgbClr val="D4D4D4"/>
                </a:solidFill>
                <a:effectLst/>
                <a:latin typeface="Courier New" panose="02070309020205020404" pitchFamily="49" charset="0"/>
                <a:cs typeface="Courier New" panose="02070309020205020404" pitchFamily="49" charset="0"/>
              </a:rPr>
              <a:t>./terraform apply -input </a:t>
            </a:r>
            <a:r>
              <a:rPr lang="en-US" sz="1500" b="0" dirty="0" err="1">
                <a:solidFill>
                  <a:srgbClr val="D4D4D4"/>
                </a:solidFill>
                <a:effectLst/>
                <a:latin typeface="Courier New" panose="02070309020205020404" pitchFamily="49" charset="0"/>
                <a:cs typeface="Courier New" panose="02070309020205020404" pitchFamily="49" charset="0"/>
              </a:rPr>
              <a:t>myplan</a:t>
            </a:r>
            <a:endParaRPr lang="en-US" sz="1500" b="0" dirty="0">
              <a:solidFill>
                <a:srgbClr val="D4D4D4"/>
              </a:solidFill>
              <a:effectLst/>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490BA1CD-2034-2845-AE29-FE0888610A0D}"/>
              </a:ext>
            </a:extLst>
          </p:cNvPr>
          <p:cNvSpPr/>
          <p:nvPr/>
        </p:nvSpPr>
        <p:spPr>
          <a:xfrm>
            <a:off x="1123802" y="3946924"/>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apply</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716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can import existing resources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currently need to import each resource one by one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must start with an empty template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import each resource one by one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have to update your TF file by hand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Import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650261" y="2956332"/>
            <a:ext cx="3151565"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import</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421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Loops (like ARM count) to create many of the same resources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basic </a:t>
            </a:r>
            <a:r>
              <a:rPr lang="en-US" sz="1568" dirty="0" err="1">
                <a:gradFill>
                  <a:gsLst>
                    <a:gs pos="1250">
                      <a:schemeClr val="tx1"/>
                    </a:gs>
                    <a:gs pos="99000">
                      <a:schemeClr val="tx1"/>
                    </a:gs>
                  </a:gsLst>
                  <a:lin ang="5400000" scaled="0"/>
                </a:gradFill>
              </a:rPr>
              <a:t>if..then</a:t>
            </a:r>
            <a:r>
              <a:rPr lang="en-US" sz="1568" dirty="0">
                <a:gradFill>
                  <a:gsLst>
                    <a:gs pos="1250">
                      <a:schemeClr val="tx1"/>
                    </a:gs>
                    <a:gs pos="99000">
                      <a:schemeClr val="tx1"/>
                    </a:gs>
                  </a:gsLst>
                  <a:lin ang="5400000" scaled="0"/>
                </a:gradFill>
              </a:rPr>
              <a:t> tests.  </a:t>
            </a:r>
          </a:p>
          <a:p>
            <a:pPr defTabSz="914192">
              <a:spcBef>
                <a:spcPts val="1176"/>
              </a:spcBef>
              <a:buClr>
                <a:schemeClr val="tx1"/>
              </a:buClr>
            </a:pPr>
            <a:br>
              <a:rPr lang="en-US" sz="1568" dirty="0">
                <a:gradFill>
                  <a:gsLst>
                    <a:gs pos="1250">
                      <a:schemeClr val="tx1"/>
                    </a:gs>
                    <a:gs pos="99000">
                      <a:schemeClr val="tx1"/>
                    </a:gs>
                  </a:gsLst>
                  <a:lin ang="5400000" scaled="0"/>
                </a:gradFill>
              </a:rPr>
            </a:b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For loops</a:t>
            </a: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Built in Functions: </a:t>
            </a:r>
            <a:r>
              <a:rPr lang="en-US" sz="1568" dirty="0">
                <a:gradFill>
                  <a:gsLst>
                    <a:gs pos="1250">
                      <a:schemeClr val="tx1"/>
                    </a:gs>
                    <a:gs pos="99000">
                      <a:schemeClr val="tx1"/>
                    </a:gs>
                  </a:gsLst>
                  <a:lin ang="5400000" scaled="0"/>
                </a:gradFill>
                <a:hlinkClick r:id="rId3"/>
              </a:rPr>
              <a:t>https://www.terraform.io/docs/configuration/interpolation.html</a:t>
            </a:r>
            <a:r>
              <a:rPr lang="en-US" sz="1568" dirty="0">
                <a:gradFill>
                  <a:gsLst>
                    <a:gs pos="1250">
                      <a:schemeClr val="tx1"/>
                    </a:gs>
                    <a:gs pos="99000">
                      <a:schemeClr val="tx1"/>
                    </a:gs>
                  </a:gsLst>
                  <a:lin ang="5400000" scaled="0"/>
                </a:gradFill>
              </a:rPr>
              <a:t> </a:t>
            </a: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Loops / If statements / For</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CDA5CE9A-9D85-FA4D-85EB-6A4F57331766}"/>
              </a:ext>
            </a:extLst>
          </p:cNvPr>
          <p:cNvSpPr/>
          <p:nvPr/>
        </p:nvSpPr>
        <p:spPr>
          <a:xfrm>
            <a:off x="1093511" y="2209804"/>
            <a:ext cx="7418477" cy="323165"/>
          </a:xfrm>
          <a:prstGeom prst="rect">
            <a:avLst/>
          </a:prstGeom>
        </p:spPr>
        <p:txBody>
          <a:bodyPr wrap="square">
            <a:spAutoFit/>
          </a:bodyPr>
          <a:lstStyle/>
          <a:p>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var.env</a:t>
            </a:r>
            <a:r>
              <a:rPr lang="en-US" sz="1500" dirty="0">
                <a:latin typeface="Courier New" panose="02070309020205020404" pitchFamily="49" charset="0"/>
                <a:cs typeface="Courier New" panose="02070309020205020404" pitchFamily="49" charset="0"/>
              </a:rPr>
              <a:t> == "production" ? </a:t>
            </a:r>
            <a:r>
              <a:rPr lang="en-US" sz="1500" dirty="0" err="1">
                <a:latin typeface="Courier New" panose="02070309020205020404" pitchFamily="49" charset="0"/>
                <a:cs typeface="Courier New" panose="02070309020205020404" pitchFamily="49" charset="0"/>
              </a:rPr>
              <a:t>var.prod_subnet</a:t>
            </a: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var.dev_subnet</a:t>
            </a:r>
            <a:r>
              <a:rPr lang="en-US" sz="15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43304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ARM</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3" name="Picture 2">
            <a:extLst>
              <a:ext uri="{FF2B5EF4-FFF2-40B4-BE49-F238E27FC236}">
                <a16:creationId xmlns:a16="http://schemas.microsoft.com/office/drawing/2014/main" id="{322BA36D-2C89-564C-B40E-2045FE96F815}"/>
              </a:ext>
            </a:extLst>
          </p:cNvPr>
          <p:cNvPicPr>
            <a:picLocks noChangeAspect="1"/>
          </p:cNvPicPr>
          <p:nvPr/>
        </p:nvPicPr>
        <p:blipFill>
          <a:blip r:embed="rId3"/>
          <a:stretch>
            <a:fillRect/>
          </a:stretch>
        </p:blipFill>
        <p:spPr>
          <a:xfrm>
            <a:off x="6930571" y="2075543"/>
            <a:ext cx="3251200" cy="3251200"/>
          </a:xfrm>
          <a:prstGeom prst="rect">
            <a:avLst/>
          </a:prstGeom>
        </p:spPr>
      </p:pic>
    </p:spTree>
    <p:extLst>
      <p:ext uri="{BB962C8B-B14F-4D97-AF65-F5344CB8AC3E}">
        <p14:creationId xmlns:p14="http://schemas.microsoft.com/office/powerpoint/2010/main" val="129622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Modules – create reusable group of resources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Workspaces – switch between multiple instances of a single configuration (almost like branches of code?).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KeyVault – use secrets from Azure Key Vault: </a:t>
            </a:r>
            <a:r>
              <a:rPr lang="en-US" sz="1500" dirty="0">
                <a:gradFill>
                  <a:gsLst>
                    <a:gs pos="1250">
                      <a:schemeClr val="tx1"/>
                    </a:gs>
                    <a:gs pos="99000">
                      <a:schemeClr val="tx1"/>
                    </a:gs>
                  </a:gsLst>
                  <a:lin ang="5400000" scaled="0"/>
                </a:gradFill>
                <a:hlinkClick r:id="rId3"/>
              </a:rPr>
              <a:t>https://www.terraform.io/docs/providers/azurerm/r/key_vault.html</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Run ARM templates: </a:t>
            </a:r>
            <a:r>
              <a:rPr lang="en-US" sz="1500" dirty="0">
                <a:gradFill>
                  <a:gsLst>
                    <a:gs pos="1250">
                      <a:schemeClr val="tx1"/>
                    </a:gs>
                    <a:gs pos="99000">
                      <a:schemeClr val="tx1"/>
                    </a:gs>
                  </a:gsLst>
                  <a:lin ang="5400000" scaled="0"/>
                </a:gradFill>
                <a:hlinkClick r:id="rId4"/>
              </a:rPr>
              <a:t>https://github.com/terraform-providers/terraform-provider-azurerm/blob/master/examples/encrypt-running-linux-vm/main.tf</a:t>
            </a: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Run VM Extensions (</a:t>
            </a:r>
            <a:r>
              <a:rPr lang="en-US" sz="1500" dirty="0" err="1">
                <a:gradFill>
                  <a:gsLst>
                    <a:gs pos="1250">
                      <a:schemeClr val="tx1"/>
                    </a:gs>
                    <a:gs pos="99000">
                      <a:schemeClr val="tx1"/>
                    </a:gs>
                  </a:gsLst>
                  <a:lin ang="5400000" scaled="0"/>
                </a:gradFill>
              </a:rPr>
              <a:t>commandToExecute</a:t>
            </a:r>
            <a:r>
              <a:rPr lang="en-US" sz="1500" dirty="0">
                <a:gradFill>
                  <a:gsLst>
                    <a:gs pos="1250">
                      <a:schemeClr val="tx1"/>
                    </a:gs>
                    <a:gs pos="99000">
                      <a:schemeClr val="tx1"/>
                    </a:gs>
                  </a:gsLst>
                  <a:lin ang="5400000" scaled="0"/>
                </a:gradFill>
              </a:rPr>
              <a:t>): </a:t>
            </a:r>
            <a:r>
              <a:rPr lang="en-US" sz="1500" dirty="0">
                <a:gradFill>
                  <a:gsLst>
                    <a:gs pos="1250">
                      <a:schemeClr val="tx1"/>
                    </a:gs>
                    <a:gs pos="99000">
                      <a:schemeClr val="tx1"/>
                    </a:gs>
                  </a:gsLst>
                  <a:lin ang="5400000" scaled="0"/>
                </a:gradFill>
                <a:hlinkClick r:id="rId5"/>
              </a:rPr>
              <a:t>https://github.com/terraform-providers/terraform-provider-azurerm/blob/f1403facda37e529208d284f874a25bbbac0b14a/examples/vm-custom-image-new-storage-account/main.tf</a:t>
            </a:r>
            <a:r>
              <a:rPr lang="en-US" sz="1500" dirty="0">
                <a:gradFill>
                  <a:gsLst>
                    <a:gs pos="1250">
                      <a:schemeClr val="tx1"/>
                    </a:gs>
                    <a:gs pos="99000">
                      <a:schemeClr val="tx1"/>
                    </a:gs>
                  </a:gsLst>
                  <a:lin ang="5400000" scaled="0"/>
                </a:gradFill>
              </a:rPr>
              <a:t> </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Other Features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18635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getting more and more support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installed in Azure Cloud Shell by default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Corey Sanders (Partnership): </a:t>
            </a:r>
            <a:r>
              <a:rPr lang="en-US" sz="1500" dirty="0">
                <a:gradFill>
                  <a:gsLst>
                    <a:gs pos="1250">
                      <a:schemeClr val="tx1"/>
                    </a:gs>
                    <a:gs pos="99000">
                      <a:schemeClr val="tx1"/>
                    </a:gs>
                  </a:gsLst>
                  <a:lin ang="5400000" scaled="0"/>
                </a:gradFill>
                <a:hlinkClick r:id="rId3"/>
              </a:rPr>
              <a:t>https://azure.microsoft.com/en-us/blog/investing-deeply-in-terraform-on-azure/</a:t>
            </a: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ARM Templates can use Terraform providers for (Kubernetes, Cloudflare and Datadog) </a:t>
            </a:r>
            <a:r>
              <a:rPr lang="en-US" sz="1500" dirty="0">
                <a:gradFill>
                  <a:gsLst>
                    <a:gs pos="1250">
                      <a:schemeClr val="tx1"/>
                    </a:gs>
                    <a:gs pos="99000">
                      <a:schemeClr val="tx1"/>
                    </a:gs>
                  </a:gsLst>
                  <a:lin ang="5400000" scaled="0"/>
                </a:gradFill>
                <a:hlinkClick r:id="rId4"/>
              </a:rPr>
              <a:t>https://azure.microsoft.com/en-us/blog/introducing-the-azure-terraform-resource-provider/</a:t>
            </a:r>
            <a:r>
              <a:rPr lang="en-US" sz="1500" dirty="0">
                <a:gradFill>
                  <a:gsLst>
                    <a:gs pos="1250">
                      <a:schemeClr val="tx1"/>
                    </a:gs>
                    <a:gs pos="99000">
                      <a:schemeClr val="tx1"/>
                    </a:gs>
                  </a:gsLst>
                  <a:lin ang="5400000" scaled="0"/>
                </a:gradFill>
              </a:rPr>
              <a:t> </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 Microsoft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782805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Dev Ops</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9660102" y="3478280"/>
            <a:ext cx="1606996" cy="1606996"/>
          </a:xfrm>
          <a:prstGeom prst="rect">
            <a:avLst/>
          </a:prstGeom>
        </p:spPr>
      </p:pic>
      <p:pic>
        <p:nvPicPr>
          <p:cNvPr id="11" name="Picture 10">
            <a:extLst>
              <a:ext uri="{FF2B5EF4-FFF2-40B4-BE49-F238E27FC236}">
                <a16:creationId xmlns:a16="http://schemas.microsoft.com/office/drawing/2014/main" id="{2D7A6C9F-D665-7444-BA16-61C1B55EFDFA}"/>
              </a:ext>
            </a:extLst>
          </p:cNvPr>
          <p:cNvPicPr>
            <a:picLocks noChangeAspect="1"/>
          </p:cNvPicPr>
          <p:nvPr/>
        </p:nvPicPr>
        <p:blipFill>
          <a:blip r:embed="rId4"/>
          <a:stretch>
            <a:fillRect/>
          </a:stretch>
        </p:blipFill>
        <p:spPr>
          <a:xfrm>
            <a:off x="6397655" y="3634626"/>
            <a:ext cx="1450650" cy="1450650"/>
          </a:xfrm>
          <a:prstGeom prst="rect">
            <a:avLst/>
          </a:prstGeom>
        </p:spPr>
      </p:pic>
      <p:pic>
        <p:nvPicPr>
          <p:cNvPr id="3" name="Picture 2">
            <a:extLst>
              <a:ext uri="{FF2B5EF4-FFF2-40B4-BE49-F238E27FC236}">
                <a16:creationId xmlns:a16="http://schemas.microsoft.com/office/drawing/2014/main" id="{DE16A114-2D67-A949-B4CC-C81F7FAFFA4C}"/>
              </a:ext>
            </a:extLst>
          </p:cNvPr>
          <p:cNvPicPr>
            <a:picLocks noChangeAspect="1"/>
          </p:cNvPicPr>
          <p:nvPr/>
        </p:nvPicPr>
        <p:blipFill>
          <a:blip r:embed="rId5"/>
          <a:stretch>
            <a:fillRect/>
          </a:stretch>
        </p:blipFill>
        <p:spPr>
          <a:xfrm>
            <a:off x="7358005" y="966909"/>
            <a:ext cx="2511371" cy="2511371"/>
          </a:xfrm>
          <a:prstGeom prst="rect">
            <a:avLst/>
          </a:prstGeom>
        </p:spPr>
      </p:pic>
    </p:spTree>
    <p:extLst>
      <p:ext uri="{BB962C8B-B14F-4D97-AF65-F5344CB8AC3E}">
        <p14:creationId xmlns:p14="http://schemas.microsoft.com/office/powerpoint/2010/main" val="3863523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3">
            <a:extLst>
              <a:ext uri="{FF2B5EF4-FFF2-40B4-BE49-F238E27FC236}">
                <a16:creationId xmlns:a16="http://schemas.microsoft.com/office/drawing/2014/main" id="{6926F940-CE07-4E63-B5C1-5939A011419B}"/>
              </a:ext>
            </a:extLst>
          </p:cNvPr>
          <p:cNvSpPr>
            <a:spLocks noGrp="1"/>
          </p:cNvSpPr>
          <p:nvPr>
            <p:ph type="body" sz="quarter" idx="4294967295"/>
          </p:nvPr>
        </p:nvSpPr>
        <p:spPr>
          <a:xfrm>
            <a:off x="586390" y="1434369"/>
            <a:ext cx="4133088" cy="4311950"/>
          </a:xfrm>
        </p:spPr>
        <p:txBody>
          <a:bodyPr/>
          <a:lstStyle/>
          <a:p>
            <a:pPr marL="0" lvl="0" indent="0" defTabSz="914367">
              <a:lnSpc>
                <a:spcPct val="90000"/>
              </a:lnSpc>
              <a:spcBef>
                <a:spcPts val="1800"/>
              </a:spcBef>
              <a:buClr>
                <a:srgbClr val="505050"/>
              </a:buClr>
              <a:buNone/>
            </a:pPr>
            <a:r>
              <a:rPr lang="en-US" sz="1800" b="1" dirty="0">
                <a:solidFill>
                  <a:srgbClr val="505050"/>
                </a:solidFill>
                <a:latin typeface="Segoe UI"/>
                <a:cs typeface="+mn-cs"/>
              </a:rPr>
              <a:t>Bringing native Azure support to customers using Terraform</a:t>
            </a: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3">
                  <a:extLst>
                    <a:ext uri="{A12FA001-AC4F-418D-AE19-62706E023703}">
                      <ahyp:hlinkClr xmlns:ahyp="http://schemas.microsoft.com/office/drawing/2018/hyperlinkcolor" val="tx"/>
                    </a:ext>
                  </a:extLst>
                </a:hlinkClick>
              </a:rPr>
              <a:t>Documentation Hub for Terraform</a:t>
            </a:r>
            <a:endParaRPr lang="en-US" sz="1800" dirty="0">
              <a:solidFill>
                <a:srgbClr val="505050"/>
              </a:solidFill>
              <a:latin typeface="Segoe UI"/>
              <a:cs typeface="+mn-cs"/>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4">
                  <a:extLst>
                    <a:ext uri="{A12FA001-AC4F-418D-AE19-62706E023703}">
                      <ahyp:hlinkClr xmlns:ahyp="http://schemas.microsoft.com/office/drawing/2018/hyperlinkcolor" val="tx"/>
                    </a:ext>
                  </a:extLst>
                </a:hlinkClick>
              </a:rPr>
              <a:t>Terraform in Azure Cloud Shell</a:t>
            </a:r>
            <a:endParaRPr lang="en-US" sz="1800" dirty="0">
              <a:solidFill>
                <a:srgbClr val="505050"/>
              </a:solidFill>
              <a:latin typeface="Segoe UI"/>
              <a:cs typeface="+mn-cs"/>
              <a:hlinkClick r:id="" action="ppaction://noaction">
                <a:extLst>
                  <a:ext uri="{A12FA001-AC4F-418D-AE19-62706E023703}">
                    <ahyp:hlinkClr xmlns:ahyp="http://schemas.microsoft.com/office/drawing/2018/hyperlinkcolor" val="tx"/>
                  </a:ext>
                </a:extLst>
              </a:hlinkClick>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 action="ppaction://noaction">
                  <a:extLst>
                    <a:ext uri="{A12FA001-AC4F-418D-AE19-62706E023703}">
                      <ahyp:hlinkClr xmlns:ahyp="http://schemas.microsoft.com/office/drawing/2018/hyperlinkcolor" val="tx"/>
                    </a:ext>
                  </a:extLst>
                </a:hlinkClick>
              </a:rPr>
              <a:t>Azure Resource Provider</a:t>
            </a:r>
            <a:endParaRPr lang="en-US" sz="1800" dirty="0">
              <a:solidFill>
                <a:srgbClr val="505050"/>
              </a:solidFill>
              <a:latin typeface="Segoe UI"/>
              <a:cs typeface="+mn-cs"/>
            </a:endParaRPr>
          </a:p>
          <a:p>
            <a:pPr marL="285750" indent="-285750" defTabSz="914367">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5">
                  <a:extLst>
                    <a:ext uri="{A12FA001-AC4F-418D-AE19-62706E023703}">
                      <ahyp:hlinkClr xmlns:ahyp="http://schemas.microsoft.com/office/drawing/2018/hyperlinkcolor" val="tx"/>
                    </a:ext>
                  </a:extLst>
                </a:hlinkClick>
              </a:rPr>
              <a:t>Azure Module Registry</a:t>
            </a:r>
            <a:r>
              <a:rPr lang="en-US" sz="1800" dirty="0">
                <a:solidFill>
                  <a:srgbClr val="505050"/>
                </a:solidFill>
                <a:latin typeface="Segoe UI"/>
                <a:cs typeface="+mn-cs"/>
              </a:rPr>
              <a:t> </a:t>
            </a:r>
            <a:r>
              <a:rPr lang="en-US" sz="1800" dirty="0">
                <a:solidFill>
                  <a:srgbClr val="505050"/>
                </a:solidFill>
                <a:latin typeface="Segoe UI"/>
                <a:hlinkClick r:id="rId6"/>
              </a:rPr>
              <a:t>https://registry.terraform.io/modules/azure</a:t>
            </a:r>
            <a:r>
              <a:rPr lang="en-US" sz="1800" dirty="0">
                <a:solidFill>
                  <a:srgbClr val="505050"/>
                </a:solidFill>
                <a:latin typeface="Segoe UI"/>
              </a:rPr>
              <a:t> </a:t>
            </a:r>
            <a:endParaRPr lang="en-US" sz="1800" dirty="0">
              <a:solidFill>
                <a:srgbClr val="505050"/>
              </a:solidFill>
              <a:latin typeface="Segoe UI"/>
              <a:cs typeface="+mn-cs"/>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7">
                  <a:extLst>
                    <a:ext uri="{A12FA001-AC4F-418D-AE19-62706E023703}">
                      <ahyp:hlinkClr xmlns:ahyp="http://schemas.microsoft.com/office/drawing/2018/hyperlinkcolor" val="tx"/>
                    </a:ext>
                  </a:extLst>
                </a:hlinkClick>
              </a:rPr>
              <a:t>Azure Cloud Shell Integration</a:t>
            </a:r>
            <a:endParaRPr lang="en-US" sz="1800" dirty="0">
              <a:solidFill>
                <a:srgbClr val="505050"/>
              </a:solidFill>
              <a:latin typeface="Segoe UI"/>
              <a:cs typeface="+mn-cs"/>
            </a:endParaRPr>
          </a:p>
          <a:p>
            <a:pPr marL="285750" lvl="0" indent="-285750" defTabSz="914367">
              <a:spcBef>
                <a:spcPts val="1800"/>
              </a:spcBef>
              <a:buClr>
                <a:srgbClr val="505050"/>
              </a:buClr>
              <a:buFont typeface="Arial" panose="020B0604020202020204" pitchFamily="34" charset="0"/>
              <a:buChar char="•"/>
            </a:pPr>
            <a:r>
              <a:rPr lang="en-US" sz="1800" dirty="0">
                <a:solidFill>
                  <a:srgbClr val="505050"/>
                </a:solidFill>
                <a:latin typeface="Segoe UI"/>
                <a:hlinkClick r:id="rId8"/>
              </a:rPr>
              <a:t>https://docs.microsoft.com/en-us/azure/terraform/</a:t>
            </a:r>
            <a:r>
              <a:rPr lang="en-US" sz="1800" dirty="0">
                <a:solidFill>
                  <a:srgbClr val="505050"/>
                </a:solidFill>
                <a:latin typeface="Segoe UI"/>
              </a:rPr>
              <a:t> </a:t>
            </a:r>
            <a:endParaRPr lang="en-US" sz="1800" dirty="0">
              <a:solidFill>
                <a:srgbClr val="505050"/>
              </a:solidFill>
              <a:latin typeface="Segoe UI"/>
              <a:cs typeface="+mn-cs"/>
            </a:endParaRPr>
          </a:p>
        </p:txBody>
      </p:sp>
      <p:sp>
        <p:nvSpPr>
          <p:cNvPr id="60" name="Title 2">
            <a:extLst>
              <a:ext uri="{FF2B5EF4-FFF2-40B4-BE49-F238E27FC236}">
                <a16:creationId xmlns:a16="http://schemas.microsoft.com/office/drawing/2014/main" id="{C15CE59E-96AE-4785-AFBF-820734C8B5BB}"/>
              </a:ext>
            </a:extLst>
          </p:cNvPr>
          <p:cNvSpPr>
            <a:spLocks noGrp="1"/>
          </p:cNvSpPr>
          <p:nvPr>
            <p:ph type="title"/>
          </p:nvPr>
        </p:nvSpPr>
        <p:spPr>
          <a:xfrm>
            <a:off x="588263" y="457200"/>
            <a:ext cx="11018520" cy="553998"/>
          </a:xfrm>
        </p:spPr>
        <p:txBody>
          <a:bodyPr/>
          <a:lstStyle/>
          <a:p>
            <a:r>
              <a:rPr lang="en-US" dirty="0"/>
              <a:t>DevOps Integrations - Terraform</a:t>
            </a:r>
          </a:p>
        </p:txBody>
      </p:sp>
      <p:sp>
        <p:nvSpPr>
          <p:cNvPr id="38" name="Text Placeholder 1">
            <a:extLst>
              <a:ext uri="{FF2B5EF4-FFF2-40B4-BE49-F238E27FC236}">
                <a16:creationId xmlns:a16="http://schemas.microsoft.com/office/drawing/2014/main" id="{F3A22B74-58DF-4691-B0CF-4D103A5BE973}"/>
              </a:ext>
            </a:extLst>
          </p:cNvPr>
          <p:cNvSpPr txBox="1">
            <a:spLocks/>
          </p:cNvSpPr>
          <p:nvPr/>
        </p:nvSpPr>
        <p:spPr>
          <a:xfrm>
            <a:off x="10473089" y="177096"/>
            <a:ext cx="1803578" cy="550052"/>
          </a:xfrm>
          <a:prstGeom prst="rect">
            <a:avLst/>
          </a:prstGeom>
        </p:spPr>
        <p:txBody>
          <a:bodyPr vert="horz" wrap="square" lIns="0" tIns="91440" rIns="0" bIns="91440" rtlCol="0" anchor="ctr" anchorCtr="0">
            <a:noAutofit/>
          </a:bodyPr>
          <a:lstStyle>
            <a:lvl1pPr marL="0" marR="0" indent="0" algn="ctr" defTabSz="932472" rtl="0" eaLnBrk="1" fontAlgn="base" latinLnBrk="0" hangingPunct="1">
              <a:lnSpc>
                <a:spcPct val="90000"/>
              </a:lnSpc>
              <a:spcBef>
                <a:spcPct val="0"/>
              </a:spcBef>
              <a:spcAft>
                <a:spcPct val="0"/>
              </a:spcAft>
              <a:buClr>
                <a:schemeClr val="tx1"/>
              </a:buClr>
              <a:buSzPct val="90000"/>
              <a:buFont typeface="Arial" pitchFamily="34" charset="0"/>
              <a:buNone/>
              <a:tabLst/>
              <a:defRPr lang="en-US" sz="1400" kern="1200" spc="0" baseline="0" dirty="0">
                <a:solidFill>
                  <a:schemeClr val="tx1"/>
                </a:solidFill>
                <a:latin typeface="Segoe UI Semibold" panose="020B0702040204020203" pitchFamily="34" charset="0"/>
                <a:ea typeface="Segoe UI" pitchFamily="34" charset="0"/>
                <a:cs typeface="Segoe UI" pitchFamily="34" charset="0"/>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
                <a:srgbClr val="505050"/>
              </a:buClr>
              <a:buSzPct val="90000"/>
              <a:buFont typeface="Arial" pitchFamily="34" charset="0"/>
              <a:buNone/>
              <a:tabLst/>
              <a:defRPr/>
            </a:pPr>
            <a:endParaRPr kumimoji="0" lang="en-US" sz="1600" b="0" i="0" u="none" strike="noStrike" kern="1200" cap="none" spc="0" normalizeH="0" baseline="0" noProof="0">
              <a:ln>
                <a:noFill/>
              </a:ln>
              <a:solidFill>
                <a:srgbClr val="505050"/>
              </a:solidFill>
              <a:effectLst/>
              <a:uLnTx/>
              <a:uFillTx/>
              <a:latin typeface="Segoe UI Semibold" panose="020B0702040204020203" pitchFamily="34" charset="0"/>
              <a:cs typeface="Segoe UI" pitchFamily="34" charset="0"/>
            </a:endParaRPr>
          </a:p>
        </p:txBody>
      </p:sp>
      <p:sp>
        <p:nvSpPr>
          <p:cNvPr id="59" name="Text Placeholder 1">
            <a:extLst>
              <a:ext uri="{FF2B5EF4-FFF2-40B4-BE49-F238E27FC236}">
                <a16:creationId xmlns:a16="http://schemas.microsoft.com/office/drawing/2014/main" id="{380C176A-0D92-4100-9886-F671DB57C07A}"/>
              </a:ext>
            </a:extLst>
          </p:cNvPr>
          <p:cNvSpPr txBox="1">
            <a:spLocks/>
          </p:cNvSpPr>
          <p:nvPr/>
        </p:nvSpPr>
        <p:spPr>
          <a:xfrm>
            <a:off x="10473089" y="177096"/>
            <a:ext cx="1525623" cy="550052"/>
          </a:xfrm>
          <a:prstGeom prst="rect">
            <a:avLst/>
          </a:prstGeom>
        </p:spPr>
        <p:txBody>
          <a:bodyPr vert="horz" wrap="square" lIns="0" tIns="91440" rIns="0" bIns="91440" rtlCol="0" anchor="ctr" anchorCtr="0">
            <a:noAutofit/>
          </a:bodyPr>
          <a:lstStyle>
            <a:lvl1pPr marL="0" marR="0" indent="0" algn="ctr" defTabSz="932472" rtl="0" eaLnBrk="1" fontAlgn="base" latinLnBrk="0" hangingPunct="1">
              <a:lnSpc>
                <a:spcPct val="90000"/>
              </a:lnSpc>
              <a:spcBef>
                <a:spcPct val="0"/>
              </a:spcBef>
              <a:spcAft>
                <a:spcPct val="0"/>
              </a:spcAft>
              <a:buClr>
                <a:schemeClr val="tx1"/>
              </a:buClr>
              <a:buSzPct val="90000"/>
              <a:buFont typeface="Arial" pitchFamily="34" charset="0"/>
              <a:buNone/>
              <a:tabLst/>
              <a:defRPr lang="en-US" sz="1400" kern="1200" spc="0" baseline="0" dirty="0">
                <a:solidFill>
                  <a:schemeClr val="tx1"/>
                </a:solidFill>
                <a:latin typeface="Segoe UI Semibold" panose="020B0702040204020203" pitchFamily="34" charset="0"/>
                <a:ea typeface="Segoe UI" pitchFamily="34" charset="0"/>
                <a:cs typeface="Segoe UI" pitchFamily="34" charset="0"/>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
                <a:srgbClr val="505050"/>
              </a:buClr>
              <a:buSzPct val="90000"/>
              <a:buFont typeface="Arial" pitchFamily="34" charset="0"/>
              <a:buNone/>
              <a:tabLst/>
              <a:defRPr/>
            </a:pP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cs typeface="Segoe UI" pitchFamily="34" charset="0"/>
            </a:endParaRPr>
          </a:p>
        </p:txBody>
      </p:sp>
      <p:sp useBgFill="1">
        <p:nvSpPr>
          <p:cNvPr id="10" name="Rectangle 9">
            <a:hlinkClick r:id="" action="ppaction://noaction"/>
            <a:extLst>
              <a:ext uri="{FF2B5EF4-FFF2-40B4-BE49-F238E27FC236}">
                <a16:creationId xmlns:a16="http://schemas.microsoft.com/office/drawing/2014/main" id="{E12CA9E3-E186-48E2-9A25-7B64D071EF3A}"/>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98A381F4-3AE6-46A3-9BDB-CC007095D279}"/>
              </a:ext>
            </a:extLst>
          </p:cNvPr>
          <p:cNvPicPr>
            <a:picLocks noChangeAspect="1"/>
          </p:cNvPicPr>
          <p:nvPr/>
        </p:nvPicPr>
        <p:blipFill>
          <a:blip r:embed="rId9"/>
          <a:stretch>
            <a:fillRect/>
          </a:stretch>
        </p:blipFill>
        <p:spPr>
          <a:xfrm>
            <a:off x="4669743" y="1434369"/>
            <a:ext cx="5803346" cy="5256065"/>
          </a:xfrm>
          <a:prstGeom prst="rect">
            <a:avLst/>
          </a:prstGeom>
        </p:spPr>
      </p:pic>
      <p:sp>
        <p:nvSpPr>
          <p:cNvPr id="11" name="Rectangle 10">
            <a:extLst>
              <a:ext uri="{FF2B5EF4-FFF2-40B4-BE49-F238E27FC236}">
                <a16:creationId xmlns:a16="http://schemas.microsoft.com/office/drawing/2014/main" id="{1D32A8DC-26EE-6C4C-8237-643DED30243E}"/>
              </a:ext>
            </a:extLst>
          </p:cNvPr>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2" name="Oval 11">
            <a:extLst>
              <a:ext uri="{FF2B5EF4-FFF2-40B4-BE49-F238E27FC236}">
                <a16:creationId xmlns:a16="http://schemas.microsoft.com/office/drawing/2014/main" id="{3625CF25-76C9-844B-82DF-262EC2E33B1A}"/>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Freeform 5">
            <a:extLst>
              <a:ext uri="{FF2B5EF4-FFF2-40B4-BE49-F238E27FC236}">
                <a16:creationId xmlns:a16="http://schemas.microsoft.com/office/drawing/2014/main" id="{967609EE-BD5A-AD46-93F7-9C83C28657A8}"/>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5347566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4133499"/>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CI / CD Pipeline with ARM</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Different Environments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Override Variables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CI / CD Pipeline with Terraform</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Overriding Variables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State in blob storage (</a:t>
            </a:r>
            <a:r>
              <a:rPr lang="en-US" sz="1500" dirty="0" err="1">
                <a:gradFill>
                  <a:gsLst>
                    <a:gs pos="1250">
                      <a:schemeClr val="tx1"/>
                    </a:gs>
                    <a:gs pos="99000">
                      <a:schemeClr val="tx1"/>
                    </a:gs>
                  </a:gsLst>
                  <a:lin ang="5400000" scaled="0"/>
                </a:gradFill>
              </a:rPr>
              <a:t>init</a:t>
            </a:r>
            <a:r>
              <a:rPr lang="en-US" sz="1500" dirty="0">
                <a:gradFill>
                  <a:gsLst>
                    <a:gs pos="1250">
                      <a:schemeClr val="tx1"/>
                    </a:gs>
                    <a:gs pos="99000">
                      <a:schemeClr val="tx1"/>
                    </a:gs>
                  </a:gsLst>
                  <a:lin ang="5400000" scaled="0"/>
                </a:gradFill>
              </a:rPr>
              <a:t>)</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Azure Dev Ops Demo</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166139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Comparison</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9201327" y="2625502"/>
            <a:ext cx="1606996" cy="1606996"/>
          </a:xfrm>
          <a:prstGeom prst="rect">
            <a:avLst/>
          </a:prstGeom>
        </p:spPr>
      </p:pic>
      <p:pic>
        <p:nvPicPr>
          <p:cNvPr id="11" name="Picture 10">
            <a:extLst>
              <a:ext uri="{FF2B5EF4-FFF2-40B4-BE49-F238E27FC236}">
                <a16:creationId xmlns:a16="http://schemas.microsoft.com/office/drawing/2014/main" id="{2D7A6C9F-D665-7444-BA16-61C1B55EFDFA}"/>
              </a:ext>
            </a:extLst>
          </p:cNvPr>
          <p:cNvPicPr>
            <a:picLocks noChangeAspect="1"/>
          </p:cNvPicPr>
          <p:nvPr/>
        </p:nvPicPr>
        <p:blipFill>
          <a:blip r:embed="rId4"/>
          <a:stretch>
            <a:fillRect/>
          </a:stretch>
        </p:blipFill>
        <p:spPr>
          <a:xfrm>
            <a:off x="6367000" y="2703675"/>
            <a:ext cx="1450650" cy="1450650"/>
          </a:xfrm>
          <a:prstGeom prst="rect">
            <a:avLst/>
          </a:prstGeom>
        </p:spPr>
      </p:pic>
    </p:spTree>
    <p:extLst>
      <p:ext uri="{BB962C8B-B14F-4D97-AF65-F5344CB8AC3E}">
        <p14:creationId xmlns:p14="http://schemas.microsoft.com/office/powerpoint/2010/main" val="55560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aphicFrame>
        <p:nvGraphicFramePr>
          <p:cNvPr id="3" name="Table 2">
            <a:extLst>
              <a:ext uri="{FF2B5EF4-FFF2-40B4-BE49-F238E27FC236}">
                <a16:creationId xmlns:a16="http://schemas.microsoft.com/office/drawing/2014/main" id="{E707AC9F-37C5-CD4F-98E6-7B93E7E3CA8A}"/>
              </a:ext>
            </a:extLst>
          </p:cNvPr>
          <p:cNvGraphicFramePr>
            <a:graphicFrameLocks noGrp="1"/>
          </p:cNvGraphicFramePr>
          <p:nvPr>
            <p:extLst>
              <p:ext uri="{D42A27DB-BD31-4B8C-83A1-F6EECF244321}">
                <p14:modId xmlns:p14="http://schemas.microsoft.com/office/powerpoint/2010/main" val="4022762633"/>
              </p:ext>
            </p:extLst>
          </p:nvPr>
        </p:nvGraphicFramePr>
        <p:xfrm>
          <a:off x="322941" y="1000760"/>
          <a:ext cx="10247088" cy="5191760"/>
        </p:xfrm>
        <a:graphic>
          <a:graphicData uri="http://schemas.openxmlformats.org/drawingml/2006/table">
            <a:tbl>
              <a:tblPr firstRow="1" bandRow="1">
                <a:tableStyleId>{9DCAF9ED-07DC-4A11-8D7F-57B35C25682E}</a:tableStyleId>
              </a:tblPr>
              <a:tblGrid>
                <a:gridCol w="3415696">
                  <a:extLst>
                    <a:ext uri="{9D8B030D-6E8A-4147-A177-3AD203B41FA5}">
                      <a16:colId xmlns:a16="http://schemas.microsoft.com/office/drawing/2014/main" val="2853850187"/>
                    </a:ext>
                  </a:extLst>
                </a:gridCol>
                <a:gridCol w="3415696">
                  <a:extLst>
                    <a:ext uri="{9D8B030D-6E8A-4147-A177-3AD203B41FA5}">
                      <a16:colId xmlns:a16="http://schemas.microsoft.com/office/drawing/2014/main" val="3384502772"/>
                    </a:ext>
                  </a:extLst>
                </a:gridCol>
                <a:gridCol w="3415696">
                  <a:extLst>
                    <a:ext uri="{9D8B030D-6E8A-4147-A177-3AD203B41FA5}">
                      <a16:colId xmlns:a16="http://schemas.microsoft.com/office/drawing/2014/main" val="2152733527"/>
                    </a:ext>
                  </a:extLst>
                </a:gridCol>
              </a:tblGrid>
              <a:tr h="370840">
                <a:tc>
                  <a:txBody>
                    <a:bodyPr/>
                    <a:lstStyle/>
                    <a:p>
                      <a:r>
                        <a:rPr lang="en-US" sz="1400" dirty="0">
                          <a:solidFill>
                            <a:schemeClr val="accent6"/>
                          </a:solidFill>
                        </a:rPr>
                        <a:t>Feature</a:t>
                      </a:r>
                    </a:p>
                  </a:txBody>
                  <a:tcPr>
                    <a:solidFill>
                      <a:schemeClr val="bg1">
                        <a:lumMod val="20000"/>
                        <a:lumOff val="80000"/>
                      </a:schemeClr>
                    </a:solidFill>
                  </a:tcPr>
                </a:tc>
                <a:tc>
                  <a:txBody>
                    <a:bodyPr/>
                    <a:lstStyle/>
                    <a:p>
                      <a:r>
                        <a:rPr lang="en-US" sz="1400" dirty="0">
                          <a:solidFill>
                            <a:schemeClr val="accent6"/>
                          </a:solidFill>
                        </a:rPr>
                        <a:t>ARM</a:t>
                      </a:r>
                    </a:p>
                  </a:txBody>
                  <a:tcPr>
                    <a:solidFill>
                      <a:schemeClr val="bg1">
                        <a:lumMod val="20000"/>
                        <a:lumOff val="80000"/>
                      </a:schemeClr>
                    </a:solidFill>
                  </a:tcPr>
                </a:tc>
                <a:tc>
                  <a:txBody>
                    <a:bodyPr/>
                    <a:lstStyle/>
                    <a:p>
                      <a:r>
                        <a:rPr lang="en-US" sz="1400" dirty="0">
                          <a:solidFill>
                            <a:schemeClr val="accent6"/>
                          </a:solidFill>
                        </a:rPr>
                        <a:t>Terraform</a:t>
                      </a:r>
                    </a:p>
                  </a:txBody>
                  <a:tcPr>
                    <a:solidFill>
                      <a:schemeClr val="bg1">
                        <a:lumMod val="20000"/>
                        <a:lumOff val="80000"/>
                      </a:schemeClr>
                    </a:solidFill>
                  </a:tcPr>
                </a:tc>
                <a:extLst>
                  <a:ext uri="{0D108BD9-81ED-4DB2-BD59-A6C34878D82A}">
                    <a16:rowId xmlns:a16="http://schemas.microsoft.com/office/drawing/2014/main" val="1311643127"/>
                  </a:ext>
                </a:extLst>
              </a:tr>
              <a:tr h="370840">
                <a:tc>
                  <a:txBody>
                    <a:bodyPr/>
                    <a:lstStyle/>
                    <a:p>
                      <a:r>
                        <a:rPr lang="en-US" sz="1400" dirty="0"/>
                        <a:t>Infrastructure as Code (</a:t>
                      </a:r>
                      <a:r>
                        <a:rPr lang="en-US" sz="1400" dirty="0" err="1"/>
                        <a:t>IaC</a:t>
                      </a:r>
                      <a:r>
                        <a:rPr lang="en-US" sz="1400" dirty="0"/>
                        <a:t>)</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1561058047"/>
                  </a:ext>
                </a:extLst>
              </a:tr>
              <a:tr h="370840">
                <a:tc>
                  <a:txBody>
                    <a:bodyPr/>
                    <a:lstStyle/>
                    <a:p>
                      <a:r>
                        <a:rPr lang="en-US" sz="1400" dirty="0"/>
                        <a:t>Readability</a:t>
                      </a:r>
                    </a:p>
                  </a:txBody>
                  <a:tcPr/>
                </a:tc>
                <a:tc>
                  <a:txBody>
                    <a:bodyPr/>
                    <a:lstStyle/>
                    <a:p>
                      <a:r>
                        <a:rPr lang="en-US" sz="1400" dirty="0"/>
                        <a:t>JSON </a:t>
                      </a:r>
                    </a:p>
                  </a:txBody>
                  <a:tcPr/>
                </a:tc>
                <a:tc>
                  <a:txBody>
                    <a:bodyPr/>
                    <a:lstStyle/>
                    <a:p>
                      <a:r>
                        <a:rPr lang="en-US" sz="1400" dirty="0" err="1"/>
                        <a:t>HashiCorp</a:t>
                      </a:r>
                      <a:r>
                        <a:rPr lang="en-US" sz="1400" dirty="0"/>
                        <a:t> Config Language (HCL) </a:t>
                      </a:r>
                    </a:p>
                  </a:txBody>
                  <a:tcPr/>
                </a:tc>
                <a:extLst>
                  <a:ext uri="{0D108BD9-81ED-4DB2-BD59-A6C34878D82A}">
                    <a16:rowId xmlns:a16="http://schemas.microsoft.com/office/drawing/2014/main" val="4229276622"/>
                  </a:ext>
                </a:extLst>
              </a:tr>
              <a:tr h="370840">
                <a:tc>
                  <a:txBody>
                    <a:bodyPr/>
                    <a:lstStyle/>
                    <a:p>
                      <a:r>
                        <a:rPr lang="en-US" sz="1400" dirty="0"/>
                        <a:t>Execution plans</a:t>
                      </a:r>
                    </a:p>
                  </a:txBody>
                  <a:tcPr/>
                </a:tc>
                <a:tc>
                  <a:txBody>
                    <a:bodyPr/>
                    <a:lstStyle/>
                    <a:p>
                      <a:r>
                        <a:rPr lang="en-US" sz="1400" dirty="0"/>
                        <a:t>No</a:t>
                      </a:r>
                    </a:p>
                  </a:txBody>
                  <a:tcPr/>
                </a:tc>
                <a:tc>
                  <a:txBody>
                    <a:bodyPr/>
                    <a:lstStyle/>
                    <a:p>
                      <a:r>
                        <a:rPr lang="en-US" sz="1400" b="1" dirty="0"/>
                        <a:t>Yes</a:t>
                      </a:r>
                    </a:p>
                  </a:txBody>
                  <a:tcPr/>
                </a:tc>
                <a:extLst>
                  <a:ext uri="{0D108BD9-81ED-4DB2-BD59-A6C34878D82A}">
                    <a16:rowId xmlns:a16="http://schemas.microsoft.com/office/drawing/2014/main" val="1094247897"/>
                  </a:ext>
                </a:extLst>
              </a:tr>
              <a:tr h="370840">
                <a:tc>
                  <a:txBody>
                    <a:bodyPr/>
                    <a:lstStyle/>
                    <a:p>
                      <a:r>
                        <a:rPr lang="en-US" sz="1400" dirty="0"/>
                        <a:t>Dependencies</a:t>
                      </a:r>
                    </a:p>
                  </a:txBody>
                  <a:tcPr/>
                </a:tc>
                <a:tc>
                  <a:txBody>
                    <a:bodyPr/>
                    <a:lstStyle/>
                    <a:p>
                      <a:r>
                        <a:rPr lang="en-US" sz="1400" dirty="0"/>
                        <a:t>Yes (Explicit)</a:t>
                      </a:r>
                    </a:p>
                  </a:txBody>
                  <a:tcPr/>
                </a:tc>
                <a:tc>
                  <a:txBody>
                    <a:bodyPr/>
                    <a:lstStyle/>
                    <a:p>
                      <a:r>
                        <a:rPr lang="en-US" sz="1400" dirty="0"/>
                        <a:t>Yes (Implied)</a:t>
                      </a:r>
                    </a:p>
                  </a:txBody>
                  <a:tcPr/>
                </a:tc>
                <a:extLst>
                  <a:ext uri="{0D108BD9-81ED-4DB2-BD59-A6C34878D82A}">
                    <a16:rowId xmlns:a16="http://schemas.microsoft.com/office/drawing/2014/main" val="2959406475"/>
                  </a:ext>
                </a:extLst>
              </a:tr>
              <a:tr h="370840">
                <a:tc>
                  <a:txBody>
                    <a:bodyPr/>
                    <a:lstStyle/>
                    <a:p>
                      <a:r>
                        <a:rPr lang="en-US" sz="1400" dirty="0"/>
                        <a:t>Multi-Cloud</a:t>
                      </a:r>
                    </a:p>
                  </a:txBody>
                  <a:tcPr/>
                </a:tc>
                <a:tc>
                  <a:txBody>
                    <a:bodyPr/>
                    <a:lstStyle/>
                    <a:p>
                      <a:r>
                        <a:rPr lang="en-US" sz="1400" dirty="0"/>
                        <a:t>No</a:t>
                      </a:r>
                    </a:p>
                  </a:txBody>
                  <a:tcPr/>
                </a:tc>
                <a:tc>
                  <a:txBody>
                    <a:bodyPr/>
                    <a:lstStyle/>
                    <a:p>
                      <a:r>
                        <a:rPr lang="en-US" sz="1400" b="1" dirty="0"/>
                        <a:t>Yes</a:t>
                      </a:r>
                    </a:p>
                  </a:txBody>
                  <a:tcPr/>
                </a:tc>
                <a:extLst>
                  <a:ext uri="{0D108BD9-81ED-4DB2-BD59-A6C34878D82A}">
                    <a16:rowId xmlns:a16="http://schemas.microsoft.com/office/drawing/2014/main" val="3397876775"/>
                  </a:ext>
                </a:extLst>
              </a:tr>
              <a:tr h="370840">
                <a:tc>
                  <a:txBody>
                    <a:bodyPr/>
                    <a:lstStyle/>
                    <a:p>
                      <a:r>
                        <a:rPr lang="en-US" sz="1400" dirty="0"/>
                        <a:t>Configuration</a:t>
                      </a:r>
                    </a:p>
                  </a:txBody>
                  <a:tcPr/>
                </a:tc>
                <a:tc>
                  <a:txBody>
                    <a:bodyPr/>
                    <a:lstStyle/>
                    <a:p>
                      <a:r>
                        <a:rPr lang="en-US" sz="1400" dirty="0"/>
                        <a:t>Limited</a:t>
                      </a:r>
                    </a:p>
                  </a:txBody>
                  <a:tcPr/>
                </a:tc>
                <a:tc>
                  <a:txBody>
                    <a:bodyPr/>
                    <a:lstStyle/>
                    <a:p>
                      <a:r>
                        <a:rPr lang="en-US" sz="1400" dirty="0"/>
                        <a:t>Limited (can do some storage tasks) </a:t>
                      </a:r>
                    </a:p>
                  </a:txBody>
                  <a:tcPr/>
                </a:tc>
                <a:extLst>
                  <a:ext uri="{0D108BD9-81ED-4DB2-BD59-A6C34878D82A}">
                    <a16:rowId xmlns:a16="http://schemas.microsoft.com/office/drawing/2014/main" val="4241307748"/>
                  </a:ext>
                </a:extLst>
              </a:tr>
              <a:tr h="370840">
                <a:tc>
                  <a:txBody>
                    <a:bodyPr/>
                    <a:lstStyle/>
                    <a:p>
                      <a:r>
                        <a:rPr lang="en-US" sz="1400" dirty="0"/>
                        <a:t>Rollback State</a:t>
                      </a:r>
                    </a:p>
                  </a:txBody>
                  <a:tcPr/>
                </a:tc>
                <a:tc>
                  <a:txBody>
                    <a:bodyPr/>
                    <a:lstStyle/>
                    <a:p>
                      <a:r>
                        <a:rPr lang="en-US" sz="1400" dirty="0"/>
                        <a:t>Yes – deploy prior template / rollback</a:t>
                      </a:r>
                    </a:p>
                  </a:txBody>
                  <a:tcPr/>
                </a:tc>
                <a:tc>
                  <a:txBody>
                    <a:bodyPr/>
                    <a:lstStyle/>
                    <a:p>
                      <a:r>
                        <a:rPr lang="en-US" sz="1400" dirty="0"/>
                        <a:t>Yes – maintains state</a:t>
                      </a:r>
                    </a:p>
                  </a:txBody>
                  <a:tcPr/>
                </a:tc>
                <a:extLst>
                  <a:ext uri="{0D108BD9-81ED-4DB2-BD59-A6C34878D82A}">
                    <a16:rowId xmlns:a16="http://schemas.microsoft.com/office/drawing/2014/main" val="1633045234"/>
                  </a:ext>
                </a:extLst>
              </a:tr>
              <a:tr h="370840">
                <a:tc>
                  <a:txBody>
                    <a:bodyPr/>
                    <a:lstStyle/>
                    <a:p>
                      <a:r>
                        <a:rPr lang="en-US" sz="1400" dirty="0"/>
                        <a:t>Azure Preview features</a:t>
                      </a:r>
                    </a:p>
                  </a:txBody>
                  <a:tcPr/>
                </a:tc>
                <a:tc>
                  <a:txBody>
                    <a:bodyPr/>
                    <a:lstStyle/>
                    <a:p>
                      <a:r>
                        <a:rPr lang="en-US" sz="1400" dirty="0"/>
                        <a:t>Yes</a:t>
                      </a:r>
                    </a:p>
                  </a:txBody>
                  <a:tcPr/>
                </a:tc>
                <a:tc>
                  <a:txBody>
                    <a:bodyPr/>
                    <a:lstStyle/>
                    <a:p>
                      <a:r>
                        <a:rPr lang="en-US" sz="1400" dirty="0"/>
                        <a:t>Yes – inline ARM snippets</a:t>
                      </a:r>
                    </a:p>
                  </a:txBody>
                  <a:tcPr/>
                </a:tc>
                <a:extLst>
                  <a:ext uri="{0D108BD9-81ED-4DB2-BD59-A6C34878D82A}">
                    <a16:rowId xmlns:a16="http://schemas.microsoft.com/office/drawing/2014/main" val="933950307"/>
                  </a:ext>
                </a:extLst>
              </a:tr>
              <a:tr h="370840">
                <a:tc>
                  <a:txBody>
                    <a:bodyPr/>
                    <a:lstStyle/>
                    <a:p>
                      <a:r>
                        <a:rPr lang="en-US" sz="1400" dirty="0"/>
                        <a:t>KeyVault support</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2619634638"/>
                  </a:ext>
                </a:extLst>
              </a:tr>
              <a:tr h="370840">
                <a:tc>
                  <a:txBody>
                    <a:bodyPr/>
                    <a:lstStyle/>
                    <a:p>
                      <a:r>
                        <a:rPr lang="en-US" sz="1400" dirty="0"/>
                        <a:t>Corrupted State</a:t>
                      </a:r>
                    </a:p>
                  </a:txBody>
                  <a:tcPr/>
                </a:tc>
                <a:tc>
                  <a:txBody>
                    <a:bodyPr/>
                    <a:lstStyle/>
                    <a:p>
                      <a:r>
                        <a:rPr lang="en-US" sz="1400" b="1" dirty="0"/>
                        <a:t>State not needed</a:t>
                      </a:r>
                    </a:p>
                  </a:txBody>
                  <a:tcPr/>
                </a:tc>
                <a:tc>
                  <a:txBody>
                    <a:bodyPr/>
                    <a:lstStyle/>
                    <a:p>
                      <a:r>
                        <a:rPr lang="en-US" sz="1400" dirty="0"/>
                        <a:t>Can be an issue</a:t>
                      </a:r>
                    </a:p>
                  </a:txBody>
                  <a:tcPr/>
                </a:tc>
                <a:extLst>
                  <a:ext uri="{0D108BD9-81ED-4DB2-BD59-A6C34878D82A}">
                    <a16:rowId xmlns:a16="http://schemas.microsoft.com/office/drawing/2014/main" val="3790357697"/>
                  </a:ext>
                </a:extLst>
              </a:tr>
              <a:tr h="370840">
                <a:tc>
                  <a:txBody>
                    <a:bodyPr/>
                    <a:lstStyle/>
                    <a:p>
                      <a:r>
                        <a:rPr lang="en-US" sz="1400" dirty="0"/>
                        <a:t>Supports Dev Ops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353617522"/>
                  </a:ext>
                </a:extLst>
              </a:tr>
              <a:tr h="370840">
                <a:tc>
                  <a:txBody>
                    <a:bodyPr/>
                    <a:lstStyle/>
                    <a:p>
                      <a:r>
                        <a:rPr lang="en-US" sz="1400" dirty="0"/>
                        <a:t>Cost / Support</a:t>
                      </a:r>
                    </a:p>
                  </a:txBody>
                  <a:tcPr/>
                </a:tc>
                <a:tc>
                  <a:txBody>
                    <a:bodyPr/>
                    <a:lstStyle/>
                    <a:p>
                      <a:r>
                        <a:rPr lang="en-US" sz="1400" b="1" dirty="0"/>
                        <a:t>Free</a:t>
                      </a:r>
                      <a:r>
                        <a:rPr lang="en-US" sz="1400" dirty="0"/>
                        <a:t>, uses Azure support</a:t>
                      </a:r>
                    </a:p>
                  </a:txBody>
                  <a:tcPr/>
                </a:tc>
                <a:tc>
                  <a:txBody>
                    <a:bodyPr/>
                    <a:lstStyle/>
                    <a:p>
                      <a:r>
                        <a:rPr lang="en-US" sz="1400" dirty="0"/>
                        <a:t>Free / Paid (purchase support)</a:t>
                      </a:r>
                    </a:p>
                  </a:txBody>
                  <a:tcPr/>
                </a:tc>
                <a:extLst>
                  <a:ext uri="{0D108BD9-81ED-4DB2-BD59-A6C34878D82A}">
                    <a16:rowId xmlns:a16="http://schemas.microsoft.com/office/drawing/2014/main" val="3207184507"/>
                  </a:ext>
                </a:extLst>
              </a:tr>
              <a:tr h="370840">
                <a:tc>
                  <a:txBody>
                    <a:bodyPr/>
                    <a:lstStyle/>
                    <a:p>
                      <a:r>
                        <a:rPr lang="en-US" sz="1400" dirty="0"/>
                        <a:t>Parallel deployments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898236158"/>
                  </a:ext>
                </a:extLst>
              </a:tr>
            </a:tbl>
          </a:graphicData>
        </a:graphic>
      </p:graphicFrame>
    </p:spTree>
    <p:extLst>
      <p:ext uri="{BB962C8B-B14F-4D97-AF65-F5344CB8AC3E}">
        <p14:creationId xmlns:p14="http://schemas.microsoft.com/office/powerpoint/2010/main" val="39432183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aphicFrame>
        <p:nvGraphicFramePr>
          <p:cNvPr id="3" name="Table 2">
            <a:extLst>
              <a:ext uri="{FF2B5EF4-FFF2-40B4-BE49-F238E27FC236}">
                <a16:creationId xmlns:a16="http://schemas.microsoft.com/office/drawing/2014/main" id="{E707AC9F-37C5-CD4F-98E6-7B93E7E3CA8A}"/>
              </a:ext>
            </a:extLst>
          </p:cNvPr>
          <p:cNvGraphicFramePr>
            <a:graphicFrameLocks noGrp="1"/>
          </p:cNvGraphicFramePr>
          <p:nvPr>
            <p:extLst>
              <p:ext uri="{D42A27DB-BD31-4B8C-83A1-F6EECF244321}">
                <p14:modId xmlns:p14="http://schemas.microsoft.com/office/powerpoint/2010/main" val="986455067"/>
              </p:ext>
            </p:extLst>
          </p:nvPr>
        </p:nvGraphicFramePr>
        <p:xfrm>
          <a:off x="322941" y="1000760"/>
          <a:ext cx="10247088" cy="5633720"/>
        </p:xfrm>
        <a:graphic>
          <a:graphicData uri="http://schemas.openxmlformats.org/drawingml/2006/table">
            <a:tbl>
              <a:tblPr firstRow="1" bandRow="1">
                <a:tableStyleId>{9DCAF9ED-07DC-4A11-8D7F-57B35C25682E}</a:tableStyleId>
              </a:tblPr>
              <a:tblGrid>
                <a:gridCol w="3415696">
                  <a:extLst>
                    <a:ext uri="{9D8B030D-6E8A-4147-A177-3AD203B41FA5}">
                      <a16:colId xmlns:a16="http://schemas.microsoft.com/office/drawing/2014/main" val="2853850187"/>
                    </a:ext>
                  </a:extLst>
                </a:gridCol>
                <a:gridCol w="3415696">
                  <a:extLst>
                    <a:ext uri="{9D8B030D-6E8A-4147-A177-3AD203B41FA5}">
                      <a16:colId xmlns:a16="http://schemas.microsoft.com/office/drawing/2014/main" val="3384502772"/>
                    </a:ext>
                  </a:extLst>
                </a:gridCol>
                <a:gridCol w="3415696">
                  <a:extLst>
                    <a:ext uri="{9D8B030D-6E8A-4147-A177-3AD203B41FA5}">
                      <a16:colId xmlns:a16="http://schemas.microsoft.com/office/drawing/2014/main" val="2152733527"/>
                    </a:ext>
                  </a:extLst>
                </a:gridCol>
              </a:tblGrid>
              <a:tr h="370840">
                <a:tc>
                  <a:txBody>
                    <a:bodyPr/>
                    <a:lstStyle/>
                    <a:p>
                      <a:r>
                        <a:rPr lang="en-US" sz="1400" dirty="0">
                          <a:solidFill>
                            <a:schemeClr val="accent6"/>
                          </a:solidFill>
                        </a:rPr>
                        <a:t>Feature</a:t>
                      </a:r>
                    </a:p>
                  </a:txBody>
                  <a:tcPr>
                    <a:solidFill>
                      <a:schemeClr val="bg1">
                        <a:lumMod val="20000"/>
                        <a:lumOff val="80000"/>
                      </a:schemeClr>
                    </a:solidFill>
                  </a:tcPr>
                </a:tc>
                <a:tc>
                  <a:txBody>
                    <a:bodyPr/>
                    <a:lstStyle/>
                    <a:p>
                      <a:r>
                        <a:rPr lang="en-US" sz="1400" dirty="0">
                          <a:solidFill>
                            <a:schemeClr val="accent6"/>
                          </a:solidFill>
                        </a:rPr>
                        <a:t>ARM</a:t>
                      </a:r>
                    </a:p>
                  </a:txBody>
                  <a:tcPr>
                    <a:solidFill>
                      <a:schemeClr val="bg1">
                        <a:lumMod val="20000"/>
                        <a:lumOff val="80000"/>
                      </a:schemeClr>
                    </a:solidFill>
                  </a:tcPr>
                </a:tc>
                <a:tc>
                  <a:txBody>
                    <a:bodyPr/>
                    <a:lstStyle/>
                    <a:p>
                      <a:r>
                        <a:rPr lang="en-US" sz="1400" dirty="0">
                          <a:solidFill>
                            <a:schemeClr val="accent6"/>
                          </a:solidFill>
                        </a:rPr>
                        <a:t>Terraform</a:t>
                      </a:r>
                    </a:p>
                  </a:txBody>
                  <a:tcPr>
                    <a:solidFill>
                      <a:schemeClr val="bg1">
                        <a:lumMod val="20000"/>
                        <a:lumOff val="80000"/>
                      </a:schemeClr>
                    </a:solidFill>
                  </a:tcPr>
                </a:tc>
                <a:extLst>
                  <a:ext uri="{0D108BD9-81ED-4DB2-BD59-A6C34878D82A}">
                    <a16:rowId xmlns:a16="http://schemas.microsoft.com/office/drawing/2014/main" val="1311643127"/>
                  </a:ext>
                </a:extLst>
              </a:tr>
              <a:tr h="370840">
                <a:tc>
                  <a:txBody>
                    <a:bodyPr/>
                    <a:lstStyle/>
                    <a:p>
                      <a:r>
                        <a:rPr lang="en-US" sz="1400" dirty="0"/>
                        <a:t>Runs “Locally”</a:t>
                      </a:r>
                    </a:p>
                  </a:txBody>
                  <a:tcPr/>
                </a:tc>
                <a:tc>
                  <a:txBody>
                    <a:bodyPr/>
                    <a:lstStyle/>
                    <a:p>
                      <a:r>
                        <a:rPr lang="en-US" sz="1400" b="1" dirty="0"/>
                        <a:t>ARM template is uploaded / deployed in Azure</a:t>
                      </a:r>
                    </a:p>
                  </a:txBody>
                  <a:tcPr/>
                </a:tc>
                <a:tc>
                  <a:txBody>
                    <a:bodyPr/>
                    <a:lstStyle/>
                    <a:p>
                      <a:r>
                        <a:rPr lang="en-US" sz="1400" dirty="0"/>
                        <a:t>Terraform uses REST calls via a client machine</a:t>
                      </a:r>
                    </a:p>
                  </a:txBody>
                  <a:tcPr/>
                </a:tc>
                <a:extLst>
                  <a:ext uri="{0D108BD9-81ED-4DB2-BD59-A6C34878D82A}">
                    <a16:rowId xmlns:a16="http://schemas.microsoft.com/office/drawing/2014/main" val="1561058047"/>
                  </a:ext>
                </a:extLst>
              </a:tr>
              <a:tr h="370840">
                <a:tc>
                  <a:txBody>
                    <a:bodyPr/>
                    <a:lstStyle/>
                    <a:p>
                      <a:r>
                        <a:rPr lang="en-US" sz="1400" dirty="0"/>
                        <a:t>Delete resource in portal and not worry about state</a:t>
                      </a:r>
                    </a:p>
                  </a:txBody>
                  <a:tcPr/>
                </a:tc>
                <a:tc>
                  <a:txBody>
                    <a:bodyPr/>
                    <a:lstStyle/>
                    <a:p>
                      <a:r>
                        <a:rPr lang="en-US" sz="1400" b="1" dirty="0"/>
                        <a:t>Yes</a:t>
                      </a:r>
                    </a:p>
                  </a:txBody>
                  <a:tcPr/>
                </a:tc>
                <a:tc>
                  <a:txBody>
                    <a:bodyPr/>
                    <a:lstStyle/>
                    <a:p>
                      <a:r>
                        <a:rPr lang="en-US" sz="1400" dirty="0"/>
                        <a:t>No</a:t>
                      </a:r>
                    </a:p>
                  </a:txBody>
                  <a:tcPr/>
                </a:tc>
                <a:extLst>
                  <a:ext uri="{0D108BD9-81ED-4DB2-BD59-A6C34878D82A}">
                    <a16:rowId xmlns:a16="http://schemas.microsoft.com/office/drawing/2014/main" val="4229276622"/>
                  </a:ext>
                </a:extLst>
              </a:tr>
              <a:tr h="370840">
                <a:tc>
                  <a:txBody>
                    <a:bodyPr/>
                    <a:lstStyle/>
                    <a:p>
                      <a:r>
                        <a:rPr lang="en-US" sz="1400" dirty="0"/>
                        <a:t>Support Comments</a:t>
                      </a:r>
                    </a:p>
                  </a:txBody>
                  <a:tcPr/>
                </a:tc>
                <a:tc>
                  <a:txBody>
                    <a:bodyPr/>
                    <a:lstStyle/>
                    <a:p>
                      <a:r>
                        <a:rPr lang="en-US" sz="1400" dirty="0"/>
                        <a:t>Via an Attribute</a:t>
                      </a:r>
                    </a:p>
                  </a:txBody>
                  <a:tcPr/>
                </a:tc>
                <a:tc>
                  <a:txBody>
                    <a:bodyPr/>
                    <a:lstStyle/>
                    <a:p>
                      <a:r>
                        <a:rPr lang="en-US" sz="1400" b="1" dirty="0"/>
                        <a:t>Yes</a:t>
                      </a:r>
                      <a:r>
                        <a:rPr lang="en-US" sz="1400" dirty="0"/>
                        <a:t> including block comments</a:t>
                      </a:r>
                    </a:p>
                  </a:txBody>
                  <a:tcPr/>
                </a:tc>
                <a:extLst>
                  <a:ext uri="{0D108BD9-81ED-4DB2-BD59-A6C34878D82A}">
                    <a16:rowId xmlns:a16="http://schemas.microsoft.com/office/drawing/2014/main" val="1094247897"/>
                  </a:ext>
                </a:extLst>
              </a:tr>
              <a:tr h="370840">
                <a:tc>
                  <a:txBody>
                    <a:bodyPr/>
                    <a:lstStyle/>
                    <a:p>
                      <a:r>
                        <a:rPr lang="en-US" sz="1400" dirty="0"/>
                        <a:t>Speed</a:t>
                      </a:r>
                    </a:p>
                  </a:txBody>
                  <a:tcPr/>
                </a:tc>
                <a:tc>
                  <a:txBody>
                    <a:bodyPr/>
                    <a:lstStyle/>
                    <a:p>
                      <a:r>
                        <a:rPr lang="en-US" sz="1400" dirty="0"/>
                        <a:t>Can take a while</a:t>
                      </a:r>
                    </a:p>
                  </a:txBody>
                  <a:tcPr/>
                </a:tc>
                <a:tc>
                  <a:txBody>
                    <a:bodyPr/>
                    <a:lstStyle/>
                    <a:p>
                      <a:r>
                        <a:rPr lang="en-US" sz="1400" dirty="0"/>
                        <a:t>Can be fast since it can deploy just a single item based upon its plan</a:t>
                      </a:r>
                    </a:p>
                  </a:txBody>
                  <a:tcPr/>
                </a:tc>
                <a:extLst>
                  <a:ext uri="{0D108BD9-81ED-4DB2-BD59-A6C34878D82A}">
                    <a16:rowId xmlns:a16="http://schemas.microsoft.com/office/drawing/2014/main" val="2959406475"/>
                  </a:ext>
                </a:extLst>
              </a:tr>
              <a:tr h="370840">
                <a:tc>
                  <a:txBody>
                    <a:bodyPr/>
                    <a:lstStyle/>
                    <a:p>
                      <a:r>
                        <a:rPr lang="en-US" sz="1400" dirty="0"/>
                        <a:t>Math Functions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3397876775"/>
                  </a:ext>
                </a:extLst>
              </a:tr>
              <a:tr h="370840">
                <a:tc>
                  <a:txBody>
                    <a:bodyPr/>
                    <a:lstStyle/>
                    <a:p>
                      <a:r>
                        <a:rPr lang="en-US" sz="1400" dirty="0"/>
                        <a:t>Count / Loops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4241307748"/>
                  </a:ext>
                </a:extLst>
              </a:tr>
              <a:tr h="370840">
                <a:tc>
                  <a:txBody>
                    <a:bodyPr/>
                    <a:lstStyle/>
                    <a:p>
                      <a:r>
                        <a:rPr lang="en-US" sz="1400" dirty="0"/>
                        <a:t>Sub-Templates/Modules</a:t>
                      </a:r>
                    </a:p>
                  </a:txBody>
                  <a:tcPr/>
                </a:tc>
                <a:tc>
                  <a:txBody>
                    <a:bodyPr/>
                    <a:lstStyle/>
                    <a:p>
                      <a:r>
                        <a:rPr lang="en-US" sz="1400" dirty="0"/>
                        <a:t>Yes – Linked Templates</a:t>
                      </a:r>
                    </a:p>
                  </a:txBody>
                  <a:tcPr/>
                </a:tc>
                <a:tc>
                  <a:txBody>
                    <a:bodyPr/>
                    <a:lstStyle/>
                    <a:p>
                      <a:r>
                        <a:rPr lang="en-US" sz="1400" dirty="0"/>
                        <a:t>Yes – Modules</a:t>
                      </a:r>
                    </a:p>
                  </a:txBody>
                  <a:tcPr/>
                </a:tc>
                <a:extLst>
                  <a:ext uri="{0D108BD9-81ED-4DB2-BD59-A6C34878D82A}">
                    <a16:rowId xmlns:a16="http://schemas.microsoft.com/office/drawing/2014/main" val="1633045234"/>
                  </a:ext>
                </a:extLst>
              </a:tr>
              <a:tr h="370840">
                <a:tc>
                  <a:txBody>
                    <a:bodyPr/>
                    <a:lstStyle/>
                    <a:p>
                      <a:r>
                        <a:rPr lang="en-US" sz="1400" dirty="0"/>
                        <a:t>Deploy to multiple resource groups</a:t>
                      </a:r>
                    </a:p>
                  </a:txBody>
                  <a:tcPr/>
                </a:tc>
                <a:tc>
                  <a:txBody>
                    <a:bodyPr/>
                    <a:lstStyle/>
                    <a:p>
                      <a:r>
                        <a:rPr lang="en-US" sz="1400" dirty="0"/>
                        <a:t>Requires many template</a:t>
                      </a:r>
                    </a:p>
                  </a:txBody>
                  <a:tcPr/>
                </a:tc>
                <a:tc>
                  <a:txBody>
                    <a:bodyPr/>
                    <a:lstStyle/>
                    <a:p>
                      <a:r>
                        <a:rPr lang="en-US" sz="1400" dirty="0"/>
                        <a:t>Can be done in one template</a:t>
                      </a:r>
                    </a:p>
                  </a:txBody>
                  <a:tcPr/>
                </a:tc>
                <a:extLst>
                  <a:ext uri="{0D108BD9-81ED-4DB2-BD59-A6C34878D82A}">
                    <a16:rowId xmlns:a16="http://schemas.microsoft.com/office/drawing/2014/main" val="933950307"/>
                  </a:ext>
                </a:extLst>
              </a:tr>
              <a:tr h="370840">
                <a:tc>
                  <a:txBody>
                    <a:bodyPr/>
                    <a:lstStyle/>
                    <a:p>
                      <a:r>
                        <a:rPr lang="en-US" sz="1400" dirty="0"/>
                        <a:t>Reference existing resources</a:t>
                      </a:r>
                    </a:p>
                  </a:txBody>
                  <a:tcPr/>
                </a:tc>
                <a:tc>
                  <a:txBody>
                    <a:bodyPr/>
                    <a:lstStyle/>
                    <a:p>
                      <a:r>
                        <a:rPr lang="en-US" sz="1400" dirty="0"/>
                        <a:t>Variable w/resource id path</a:t>
                      </a:r>
                    </a:p>
                  </a:txBody>
                  <a:tcPr/>
                </a:tc>
                <a:tc>
                  <a:txBody>
                    <a:bodyPr/>
                    <a:lstStyle/>
                    <a:p>
                      <a:r>
                        <a:rPr lang="en-US" sz="1400" dirty="0"/>
                        <a:t>“data” resource type</a:t>
                      </a:r>
                    </a:p>
                  </a:txBody>
                  <a:tcPr/>
                </a:tc>
                <a:extLst>
                  <a:ext uri="{0D108BD9-81ED-4DB2-BD59-A6C34878D82A}">
                    <a16:rowId xmlns:a16="http://schemas.microsoft.com/office/drawing/2014/main" val="2619634638"/>
                  </a:ext>
                </a:extLst>
              </a:tr>
              <a:tr h="370840">
                <a:tc>
                  <a:txBody>
                    <a:bodyPr/>
                    <a:lstStyle/>
                    <a:p>
                      <a:r>
                        <a:rPr lang="en-US" sz="1400" dirty="0"/>
                        <a:t>Reverse Engineer resources</a:t>
                      </a:r>
                    </a:p>
                  </a:txBody>
                  <a:tcPr/>
                </a:tc>
                <a:tc>
                  <a:txBody>
                    <a:bodyPr/>
                    <a:lstStyle/>
                    <a:p>
                      <a:r>
                        <a:rPr lang="en-US" sz="1400" dirty="0"/>
                        <a:t>Export and Visual Studio</a:t>
                      </a:r>
                    </a:p>
                  </a:txBody>
                  <a:tcPr/>
                </a:tc>
                <a:tc>
                  <a:txBody>
                    <a:bodyPr/>
                    <a:lstStyle/>
                    <a:p>
                      <a:r>
                        <a:rPr lang="en-US" sz="1400" dirty="0"/>
                        <a:t>Object by Object </a:t>
                      </a:r>
                      <a:r>
                        <a:rPr lang="en-US" sz="1400"/>
                        <a:t>by importing</a:t>
                      </a:r>
                      <a:endParaRPr lang="en-US" sz="1400" dirty="0"/>
                    </a:p>
                  </a:txBody>
                  <a:tcPr/>
                </a:tc>
                <a:extLst>
                  <a:ext uri="{0D108BD9-81ED-4DB2-BD59-A6C34878D82A}">
                    <a16:rowId xmlns:a16="http://schemas.microsoft.com/office/drawing/2014/main" val="3790357697"/>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53617522"/>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207184507"/>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898236158"/>
                  </a:ext>
                </a:extLst>
              </a:tr>
            </a:tbl>
          </a:graphicData>
        </a:graphic>
      </p:graphicFrame>
    </p:spTree>
    <p:extLst>
      <p:ext uri="{BB962C8B-B14F-4D97-AF65-F5344CB8AC3E}">
        <p14:creationId xmlns:p14="http://schemas.microsoft.com/office/powerpoint/2010/main" val="32582319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7" name="Text Placeholder 41">
            <a:extLst>
              <a:ext uri="{FF2B5EF4-FFF2-40B4-BE49-F238E27FC236}">
                <a16:creationId xmlns:a16="http://schemas.microsoft.com/office/drawing/2014/main" id="{759DDDEB-DF7D-0C46-A87C-80D2A92B5286}"/>
              </a:ext>
            </a:extLst>
          </p:cNvPr>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Do you need state or want to manage this?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Do you need workspaces / enterprise deployment or just put your templates in source control with each application?</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903110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7"/>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 – A JSON template that deploys </a:t>
            </a:r>
            <a:r>
              <a:rPr lang="en-US" sz="1568" dirty="0">
                <a:solidFill>
                  <a:srgbClr val="FFFF00"/>
                </a:solidFill>
              </a:rPr>
              <a:t>resources</a:t>
            </a:r>
            <a:r>
              <a:rPr lang="en-US" sz="1568" dirty="0">
                <a:gradFill>
                  <a:gsLst>
                    <a:gs pos="1250">
                      <a:schemeClr val="tx1"/>
                    </a:gs>
                    <a:gs pos="99000">
                      <a:schemeClr val="tx1"/>
                    </a:gs>
                  </a:gsLst>
                  <a:lin ang="5400000" scaled="0"/>
                </a:gradFill>
              </a:rPr>
              <a:t> to a </a:t>
            </a:r>
            <a:r>
              <a:rPr lang="en-US" sz="1568" dirty="0">
                <a:solidFill>
                  <a:srgbClr val="FFFF00"/>
                </a:solidFill>
              </a:rPr>
              <a:t>resource group </a:t>
            </a:r>
            <a:r>
              <a:rPr lang="en-US" sz="1568" dirty="0">
                <a:gradFill>
                  <a:gsLst>
                    <a:gs pos="1250">
                      <a:schemeClr val="tx1"/>
                    </a:gs>
                    <a:gs pos="99000">
                      <a:schemeClr val="tx1"/>
                    </a:gs>
                  </a:gsLst>
                  <a:lin ang="5400000" scaled="0"/>
                </a:gradFill>
              </a:rPr>
              <a:t>using a </a:t>
            </a:r>
            <a:r>
              <a:rPr lang="en-US" sz="1568" dirty="0">
                <a:solidFill>
                  <a:srgbClr val="FFFF00"/>
                </a:solidFill>
              </a:rPr>
              <a:t>declarative syntax </a:t>
            </a:r>
            <a:r>
              <a:rPr lang="en-US" sz="1568" dirty="0">
                <a:gradFill>
                  <a:gsLst>
                    <a:gs pos="1250">
                      <a:schemeClr val="tx1"/>
                    </a:gs>
                    <a:gs pos="99000">
                      <a:schemeClr val="tx1"/>
                    </a:gs>
                  </a:gsLst>
                  <a:lin ang="5400000" scaled="0"/>
                </a:gradFill>
              </a:rPr>
              <a:t>through a </a:t>
            </a:r>
            <a:r>
              <a:rPr lang="en-US" sz="1568" dirty="0">
                <a:solidFill>
                  <a:srgbClr val="FFFF00"/>
                </a:solidFill>
              </a:rPr>
              <a:t>resource provider</a:t>
            </a:r>
            <a:r>
              <a:rPr lang="en-US" sz="1568"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Azure’s Infrastructure as Code (</a:t>
            </a:r>
            <a:r>
              <a:rPr lang="en-US" sz="1568" dirty="0" err="1">
                <a:gradFill>
                  <a:gsLst>
                    <a:gs pos="1250">
                      <a:schemeClr val="tx1"/>
                    </a:gs>
                    <a:gs pos="99000">
                      <a:schemeClr val="tx1"/>
                    </a:gs>
                  </a:gsLst>
                  <a:lin ang="5400000" scaled="0"/>
                </a:gradFill>
              </a:rPr>
              <a:t>IaC</a:t>
            </a:r>
            <a:r>
              <a:rPr lang="en-US" sz="1568"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Allows for ”some” configuration.  ARM templates are NOT configuration!</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You can call Virtual Machine extensions for configuring IaaS</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You can still use DSC, Puppet, Chef to perform configuration </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Packer can  be used to create fully initialized images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idempotent – you can run over and over.  You should keep these in source control and be part of your Dev Ops release pipelines.  To rollback to a prior version, just deploy the prior ARM template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Resource dependencies – creates the resources in the correct order</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Samples: </a:t>
            </a:r>
            <a:r>
              <a:rPr lang="en-US" sz="1568" dirty="0">
                <a:gradFill>
                  <a:gsLst>
                    <a:gs pos="1250">
                      <a:schemeClr val="tx1"/>
                    </a:gs>
                    <a:gs pos="99000">
                      <a:schemeClr val="tx1"/>
                    </a:gs>
                  </a:gsLst>
                  <a:lin ang="5400000" scaled="0"/>
                </a:gradFill>
                <a:hlinkClick r:id="rId3"/>
              </a:rPr>
              <a:t>https://aka.ms/armtemplates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Building Blocks: </a:t>
            </a:r>
            <a:r>
              <a:rPr lang="en-US" sz="1568" dirty="0">
                <a:gradFill>
                  <a:gsLst>
                    <a:gs pos="1250">
                      <a:schemeClr val="tx1"/>
                    </a:gs>
                    <a:gs pos="99000">
                      <a:schemeClr val="tx1"/>
                    </a:gs>
                  </a:gsLst>
                  <a:lin ang="5400000" scaled="0"/>
                </a:gradFill>
                <a:hlinkClick r:id="rId4"/>
              </a:rPr>
              <a:t>https://github.com/mspnp/template-building-blocks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not for “classic” Azure deployments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Azure Resource Manager Templates (ARM)</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17859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787538"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"$schema": "http://</a:t>
            </a:r>
            <a:r>
              <a:rPr lang="en-US" sz="1400" dirty="0" err="1">
                <a:gradFill>
                  <a:gsLst>
                    <a:gs pos="1250">
                      <a:schemeClr val="tx1"/>
                    </a:gs>
                    <a:gs pos="99000">
                      <a:schemeClr val="tx1"/>
                    </a:gs>
                  </a:gsLst>
                  <a:lin ang="5400000" scaled="0"/>
                </a:gradFill>
                <a:latin typeface="Courier" pitchFamily="2" charset="0"/>
              </a:rPr>
              <a:t>schema.management.azure.com</a:t>
            </a:r>
            <a:r>
              <a:rPr lang="en-US" sz="1400" dirty="0">
                <a:gradFill>
                  <a:gsLst>
                    <a:gs pos="1250">
                      <a:schemeClr val="tx1"/>
                    </a:gs>
                    <a:gs pos="99000">
                      <a:schemeClr val="tx1"/>
                    </a:gs>
                  </a:gsLst>
                  <a:lin ang="5400000" scaled="0"/>
                </a:gradFill>
                <a:latin typeface="Courier" pitchFamily="2" charset="0"/>
              </a:rPr>
              <a:t>/schemas/2015-01-01/</a:t>
            </a:r>
            <a:r>
              <a:rPr lang="en-US" sz="1400" dirty="0" err="1">
                <a:gradFill>
                  <a:gsLst>
                    <a:gs pos="1250">
                      <a:schemeClr val="tx1"/>
                    </a:gs>
                    <a:gs pos="99000">
                      <a:schemeClr val="tx1"/>
                    </a:gs>
                  </a:gsLst>
                  <a:lin ang="5400000" scaled="0"/>
                </a:gradFill>
                <a:latin typeface="Courier" pitchFamily="2" charset="0"/>
              </a:rPr>
              <a:t>deploymentTemplate.json</a:t>
            </a:r>
            <a:r>
              <a:rPr lang="en-US" sz="1400" dirty="0">
                <a:gradFill>
                  <a:gsLst>
                    <a:gs pos="1250">
                      <a:schemeClr val="tx1"/>
                    </a:gs>
                    <a:gs pos="99000">
                      <a:schemeClr val="tx1"/>
                    </a:gs>
                  </a:gsLst>
                  <a:lin ang="5400000" scaled="0"/>
                </a:gradFill>
                <a:latin typeface="Courier" pitchFamily="2" charset="0"/>
              </a:rPr>
              <a:t>#",</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a:t>
            </a:r>
            <a:r>
              <a:rPr lang="en-US" sz="1400" dirty="0" err="1">
                <a:gradFill>
                  <a:gsLst>
                    <a:gs pos="1250">
                      <a:schemeClr val="tx1"/>
                    </a:gs>
                    <a:gs pos="99000">
                      <a:schemeClr val="tx1"/>
                    </a:gs>
                  </a:gsLst>
                  <a:lin ang="5400000" scaled="0"/>
                </a:gradFill>
                <a:latin typeface="Courier" pitchFamily="2" charset="0"/>
              </a:rPr>
              <a:t>contentVersion</a:t>
            </a:r>
            <a:r>
              <a:rPr lang="en-US" sz="1400" dirty="0">
                <a:gradFill>
                  <a:gsLst>
                    <a:gs pos="1250">
                      <a:schemeClr val="tx1"/>
                    </a:gs>
                    <a:gs pos="99000">
                      <a:schemeClr val="tx1"/>
                    </a:gs>
                  </a:gsLst>
                  <a:lin ang="5400000" scaled="0"/>
                </a:gradFill>
                <a:latin typeface="Courier" pitchFamily="2" charset="0"/>
              </a:rPr>
              <a:t>":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"parameters":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"variables":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"functions":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"resources":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"outputs":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a:t>
            </a: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 Sections of a template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2414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$schema </a:t>
            </a:r>
            <a:r>
              <a:rPr lang="en-US" sz="1400" dirty="0">
                <a:gradFill>
                  <a:gsLst>
                    <a:gs pos="1250">
                      <a:schemeClr val="tx1"/>
                    </a:gs>
                    <a:gs pos="99000">
                      <a:schemeClr val="tx1"/>
                    </a:gs>
                  </a:gsLst>
                  <a:lin ang="5400000" scaled="0"/>
                </a:gradFill>
              </a:rPr>
              <a:t>– location of JSON schema</a:t>
            </a:r>
          </a:p>
          <a:p>
            <a:pPr marL="285750" indent="-285750" defTabSz="914192">
              <a:spcBef>
                <a:spcPts val="1176"/>
              </a:spcBef>
              <a:buClr>
                <a:schemeClr val="tx1"/>
              </a:buClr>
              <a:buFont typeface="Arial" panose="020B0604020202020204" pitchFamily="34" charset="0"/>
              <a:buChar char="•"/>
            </a:pPr>
            <a:r>
              <a:rPr lang="en-US" sz="1400" dirty="0" err="1">
                <a:solidFill>
                  <a:srgbClr val="FFFF00"/>
                </a:solidFill>
              </a:rPr>
              <a:t>contextVersion</a:t>
            </a:r>
            <a:r>
              <a:rPr lang="en-US" sz="1400" dirty="0">
                <a:gradFill>
                  <a:gsLst>
                    <a:gs pos="1250">
                      <a:schemeClr val="tx1"/>
                    </a:gs>
                    <a:gs pos="99000">
                      <a:schemeClr val="tx1"/>
                    </a:gs>
                  </a:gsLst>
                  <a:lin ang="5400000" scaled="0"/>
                </a:gradFill>
              </a:rPr>
              <a:t> – The version of the template</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parameters</a:t>
            </a:r>
            <a:r>
              <a:rPr lang="en-US" sz="1400" dirty="0">
                <a:gradFill>
                  <a:gsLst>
                    <a:gs pos="1250">
                      <a:schemeClr val="tx1"/>
                    </a:gs>
                    <a:gs pos="99000">
                      <a:schemeClr val="tx1"/>
                    </a:gs>
                  </a:gsLst>
                  <a:lin ang="5400000" scaled="0"/>
                </a:gradFill>
              </a:rPr>
              <a:t> – values for the template.  Theses do not have to be provide, they can be provided via a external </a:t>
            </a:r>
            <a:r>
              <a:rPr lang="en-US" sz="1400" dirty="0" err="1">
                <a:gradFill>
                  <a:gsLst>
                    <a:gs pos="1250">
                      <a:schemeClr val="tx1"/>
                    </a:gs>
                    <a:gs pos="99000">
                      <a:schemeClr val="tx1"/>
                    </a:gs>
                  </a:gsLst>
                  <a:lin ang="5400000" scaled="0"/>
                </a:gradFill>
              </a:rPr>
              <a:t>parameters.json</a:t>
            </a:r>
            <a:r>
              <a:rPr lang="en-US" sz="1400" dirty="0">
                <a:gradFill>
                  <a:gsLst>
                    <a:gs pos="1250">
                      <a:schemeClr val="tx1"/>
                    </a:gs>
                    <a:gs pos="99000">
                      <a:schemeClr val="tx1"/>
                    </a:gs>
                  </a:gsLst>
                  <a:lin ang="5400000" scaled="0"/>
                </a:gradFill>
              </a:rPr>
              <a:t> file or they can be provided command line.  They can provide restrictions like allowed values, default </a:t>
            </a:r>
            <a:r>
              <a:rPr lang="en-US" sz="1400" dirty="0" err="1">
                <a:gradFill>
                  <a:gsLst>
                    <a:gs pos="1250">
                      <a:schemeClr val="tx1"/>
                    </a:gs>
                    <a:gs pos="99000">
                      <a:schemeClr val="tx1"/>
                    </a:gs>
                  </a:gsLst>
                  <a:lin ang="5400000" scaled="0"/>
                </a:gradFill>
              </a:rPr>
              <a:t>valuts</a:t>
            </a:r>
            <a:r>
              <a:rPr lang="en-US" sz="1400" dirty="0">
                <a:gradFill>
                  <a:gsLst>
                    <a:gs pos="1250">
                      <a:schemeClr val="tx1"/>
                    </a:gs>
                    <a:gs pos="99000">
                      <a:schemeClr val="tx1"/>
                    </a:gs>
                  </a:gsLst>
                  <a:lin ang="5400000" scaled="0"/>
                </a:gradFill>
              </a:rPr>
              <a:t>, min and max lengths along with metadata for a description.  Parameters can be objects.</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Command line (inline) parameters take precedence over the ones in the template file</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You cannot use command line and an external parameters JSON file at the same time</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Parameters can be string, </a:t>
            </a:r>
            <a:r>
              <a:rPr lang="en-US" sz="1400" dirty="0" err="1">
                <a:gradFill>
                  <a:gsLst>
                    <a:gs pos="1250">
                      <a:schemeClr val="tx1"/>
                    </a:gs>
                    <a:gs pos="99000">
                      <a:schemeClr val="tx1"/>
                    </a:gs>
                  </a:gsLst>
                  <a:lin ang="5400000" scaled="0"/>
                </a:gradFill>
              </a:rPr>
              <a:t>secureString</a:t>
            </a:r>
            <a:r>
              <a:rPr lang="en-US" sz="1400" dirty="0">
                <a:gradFill>
                  <a:gsLst>
                    <a:gs pos="1250">
                      <a:schemeClr val="tx1"/>
                    </a:gs>
                    <a:gs pos="99000">
                      <a:schemeClr val="tx1"/>
                    </a:gs>
                  </a:gsLst>
                  <a:lin ang="5400000" scaled="0"/>
                </a:gradFill>
              </a:rPr>
              <a:t>, </a:t>
            </a:r>
            <a:r>
              <a:rPr lang="en-US" sz="1400" dirty="0" err="1">
                <a:gradFill>
                  <a:gsLst>
                    <a:gs pos="1250">
                      <a:schemeClr val="tx1"/>
                    </a:gs>
                    <a:gs pos="99000">
                      <a:schemeClr val="tx1"/>
                    </a:gs>
                  </a:gsLst>
                  <a:lin ang="5400000" scaled="0"/>
                </a:gradFill>
              </a:rPr>
              <a:t>int</a:t>
            </a:r>
            <a:r>
              <a:rPr lang="en-US" sz="1400" dirty="0">
                <a:gradFill>
                  <a:gsLst>
                    <a:gs pos="1250">
                      <a:schemeClr val="tx1"/>
                    </a:gs>
                    <a:gs pos="99000">
                      <a:schemeClr val="tx1"/>
                    </a:gs>
                  </a:gsLst>
                  <a:lin ang="5400000" scaled="0"/>
                </a:gradFill>
              </a:rPr>
              <a:t>, </a:t>
            </a:r>
            <a:r>
              <a:rPr lang="en-US" sz="1400" dirty="0" err="1">
                <a:gradFill>
                  <a:gsLst>
                    <a:gs pos="1250">
                      <a:schemeClr val="tx1"/>
                    </a:gs>
                    <a:gs pos="99000">
                      <a:schemeClr val="tx1"/>
                    </a:gs>
                  </a:gsLst>
                  <a:lin ang="5400000" scaled="0"/>
                </a:gradFill>
              </a:rPr>
              <a:t>boolean</a:t>
            </a:r>
            <a:r>
              <a:rPr lang="en-US" sz="1400" dirty="0">
                <a:gradFill>
                  <a:gsLst>
                    <a:gs pos="1250">
                      <a:schemeClr val="tx1"/>
                    </a:gs>
                    <a:gs pos="99000">
                      <a:schemeClr val="tx1"/>
                    </a:gs>
                  </a:gsLst>
                  <a:lin ang="5400000" scaled="0"/>
                </a:gradFill>
              </a:rPr>
              <a:t>, object, </a:t>
            </a:r>
            <a:r>
              <a:rPr lang="en-US" sz="1400" dirty="0" err="1">
                <a:gradFill>
                  <a:gsLst>
                    <a:gs pos="1250">
                      <a:schemeClr val="tx1"/>
                    </a:gs>
                    <a:gs pos="99000">
                      <a:schemeClr val="tx1"/>
                    </a:gs>
                  </a:gsLst>
                  <a:lin ang="5400000" scaled="0"/>
                </a:gradFill>
              </a:rPr>
              <a:t>secureObject</a:t>
            </a:r>
            <a:r>
              <a:rPr lang="en-US" sz="1400" dirty="0">
                <a:gradFill>
                  <a:gsLst>
                    <a:gs pos="1250">
                      <a:schemeClr val="tx1"/>
                    </a:gs>
                    <a:gs pos="99000">
                      <a:schemeClr val="tx1"/>
                    </a:gs>
                  </a:gsLst>
                  <a:lin ang="5400000" scaled="0"/>
                </a:gradFill>
              </a:rPr>
              <a:t>, array</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variables</a:t>
            </a:r>
            <a:r>
              <a:rPr lang="en-US" sz="1400" dirty="0">
                <a:gradFill>
                  <a:gsLst>
                    <a:gs pos="1250">
                      <a:schemeClr val="tx1"/>
                    </a:gs>
                    <a:gs pos="99000">
                      <a:schemeClr val="tx1"/>
                    </a:gs>
                  </a:gsLst>
                  <a:lin ang="5400000" scaled="0"/>
                </a:gradFill>
              </a:rPr>
              <a:t> – values that can be used in your template</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functions</a:t>
            </a:r>
            <a:r>
              <a:rPr lang="en-US" sz="1400" dirty="0">
                <a:gradFill>
                  <a:gsLst>
                    <a:gs pos="1250">
                      <a:schemeClr val="tx1"/>
                    </a:gs>
                    <a:gs pos="99000">
                      <a:schemeClr val="tx1"/>
                    </a:gs>
                  </a:gsLst>
                  <a:lin ang="5400000" scaled="0"/>
                </a:gradFill>
              </a:rPr>
              <a:t> – there are built in functions and you create own (usually used to reduce complicated expressions)</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resources</a:t>
            </a:r>
            <a:r>
              <a:rPr lang="en-US" sz="1400" dirty="0">
                <a:gradFill>
                  <a:gsLst>
                    <a:gs pos="1250">
                      <a:schemeClr val="tx1"/>
                    </a:gs>
                    <a:gs pos="99000">
                      <a:schemeClr val="tx1"/>
                    </a:gs>
                  </a:gsLst>
                  <a:lin ang="5400000" scaled="0"/>
                </a:gradFill>
              </a:rPr>
              <a:t> – the Azure resources to be deployed</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outputs</a:t>
            </a:r>
            <a:r>
              <a:rPr lang="en-US" sz="1400" dirty="0">
                <a:gradFill>
                  <a:gsLst>
                    <a:gs pos="1250">
                      <a:schemeClr val="tx1"/>
                    </a:gs>
                    <a:gs pos="99000">
                      <a:schemeClr val="tx1"/>
                    </a:gs>
                  </a:gsLst>
                  <a:lin ang="5400000" scaled="0"/>
                </a:gradFill>
              </a:rPr>
              <a:t> – items that are returned from the deployment</a:t>
            </a: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869763" lvl="1" indent="-285750" defTabSz="914192">
              <a:spcBef>
                <a:spcPts val="1176"/>
              </a:spcBef>
              <a:buClr>
                <a:schemeClr val="tx1"/>
              </a:buCl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defTabSz="914192">
              <a:spcBef>
                <a:spcPts val="1176"/>
              </a:spcBef>
              <a:buClr>
                <a:schemeClr val="tx1"/>
              </a:buClr>
            </a:pPr>
            <a:endParaRPr lang="en-US" sz="14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rPr>
              <a:t>ARM – Sections of a template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436012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787538"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Complete</a:t>
            </a:r>
            <a:endParaRPr lang="en-US" sz="1500" dirty="0">
              <a:gradFill>
                <a:gsLst>
                  <a:gs pos="1250">
                    <a:schemeClr val="tx1"/>
                  </a:gs>
                  <a:gs pos="99000">
                    <a:schemeClr val="tx1"/>
                  </a:gs>
                </a:gsLst>
                <a:lin ang="5400000" scaled="0"/>
              </a:gradFill>
            </a:endParaRP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Resources are deployed and existing resources in the resource group that are not included in the template are </a:t>
            </a:r>
            <a:r>
              <a:rPr lang="en-US" sz="1500" b="1" dirty="0">
                <a:gradFill>
                  <a:gsLst>
                    <a:gs pos="1250">
                      <a:schemeClr val="tx1"/>
                    </a:gs>
                    <a:gs pos="99000">
                      <a:schemeClr val="tx1"/>
                    </a:gs>
                  </a:gsLst>
                  <a:lin ang="5400000" scaled="0"/>
                </a:gradFill>
              </a:rPr>
              <a:t>deleted.</a:t>
            </a:r>
          </a:p>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Incremental</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Resources are deployed </a:t>
            </a:r>
            <a:r>
              <a:rPr lang="en-US" sz="1500" b="1" dirty="0">
                <a:gradFill>
                  <a:gsLst>
                    <a:gs pos="1250">
                      <a:schemeClr val="tx1"/>
                    </a:gs>
                    <a:gs pos="99000">
                      <a:schemeClr val="tx1"/>
                    </a:gs>
                  </a:gsLst>
                  <a:lin ang="5400000" scaled="0"/>
                </a:gradFill>
              </a:rPr>
              <a:t>without deleting</a:t>
            </a:r>
            <a:r>
              <a:rPr lang="en-US" sz="1500" dirty="0">
                <a:gradFill>
                  <a:gsLst>
                    <a:gs pos="1250">
                      <a:schemeClr val="tx1"/>
                    </a:gs>
                    <a:gs pos="99000">
                      <a:schemeClr val="tx1"/>
                    </a:gs>
                  </a:gsLst>
                  <a:lin ang="5400000" scaled="0"/>
                </a:gradFill>
              </a:rPr>
              <a:t> existing resources that are not included in the template</a:t>
            </a:r>
          </a:p>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Verification (not “technically” a mode)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Test your template and parameter values without actually deploying any resources</a:t>
            </a:r>
            <a:br>
              <a:rPr lang="en-US" sz="1500" dirty="0">
                <a:gradFill>
                  <a:gsLst>
                    <a:gs pos="1250">
                      <a:schemeClr val="tx1"/>
                    </a:gs>
                    <a:gs pos="99000">
                      <a:schemeClr val="tx1"/>
                    </a:gs>
                  </a:gsLst>
                  <a:lin ang="5400000" scaled="0"/>
                </a:gradFill>
              </a:rPr>
            </a:br>
            <a:r>
              <a:rPr lang="en-US" sz="1500" dirty="0">
                <a:gradFill>
                  <a:gsLst>
                    <a:gs pos="1250">
                      <a:schemeClr val="tx1"/>
                    </a:gs>
                    <a:gs pos="99000">
                      <a:schemeClr val="tx1"/>
                    </a:gs>
                  </a:gsLst>
                  <a:lin ang="5400000" scaled="0"/>
                </a:gradFill>
              </a:rPr>
              <a:t>CHECK: On if this will show a delta plan.</a:t>
            </a:r>
          </a:p>
          <a:p>
            <a:pPr marL="869763" lvl="1" indent="-285750" defTabSz="914192">
              <a:spcBef>
                <a:spcPts val="1176"/>
              </a:spcBef>
              <a:buClr>
                <a:schemeClr val="tx1"/>
              </a:buClr>
            </a:pPr>
            <a:r>
              <a:rPr lang="en-US" sz="1500" dirty="0" err="1">
                <a:gradFill>
                  <a:gsLst>
                    <a:gs pos="1250">
                      <a:schemeClr val="tx1"/>
                    </a:gs>
                    <a:gs pos="99000">
                      <a:schemeClr val="tx1"/>
                    </a:gs>
                  </a:gsLst>
                  <a:lin ang="5400000" scaled="0"/>
                </a:gradFill>
              </a:rPr>
              <a:t>az</a:t>
            </a:r>
            <a:r>
              <a:rPr lang="en-US" sz="1500" dirty="0">
                <a:gradFill>
                  <a:gsLst>
                    <a:gs pos="1250">
                      <a:schemeClr val="tx1"/>
                    </a:gs>
                    <a:gs pos="99000">
                      <a:schemeClr val="tx1"/>
                    </a:gs>
                  </a:gsLst>
                  <a:lin ang="5400000" scaled="0"/>
                </a:gradFill>
              </a:rPr>
              <a:t> group deployment validate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Deployment Modes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984992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hlinkClick r:id="rId3"/>
              </a:rPr>
              <a:t>https://docs.microsoft.com/en-us/azure/azure-resource-manager/resource-group-linked-templates</a:t>
            </a: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link your templates together instead of building one monolithic template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Dependencies cross templates: "[reference('&lt;name-of-deployment&gt;').outputs.&lt;property-name&gt;.value]"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 variables can be used "</a:t>
            </a:r>
            <a:r>
              <a:rPr lang="en-US" sz="1568" dirty="0" err="1">
                <a:gradFill>
                  <a:gsLst>
                    <a:gs pos="1250">
                      <a:schemeClr val="tx1"/>
                    </a:gs>
                    <a:gs pos="99000">
                      <a:schemeClr val="tx1"/>
                    </a:gs>
                  </a:gsLst>
                  <a:lin ang="5400000" scaled="0"/>
                </a:gradFill>
              </a:rPr>
              <a:t>dependsOn</a:t>
            </a:r>
            <a:r>
              <a:rPr lang="en-US" sz="1568" dirty="0">
                <a:gradFill>
                  <a:gsLst>
                    <a:gs pos="1250">
                      <a:schemeClr val="tx1"/>
                    </a:gs>
                    <a:gs pos="99000">
                      <a:schemeClr val="tx1"/>
                    </a:gs>
                  </a:gsLst>
                  <a:lin ang="5400000" scaled="0"/>
                </a:gradFill>
              </a:rPr>
              <a:t>": [ "</a:t>
            </a:r>
            <a:r>
              <a:rPr lang="en-US" sz="1568" dirty="0" err="1">
                <a:gradFill>
                  <a:gsLst>
                    <a:gs pos="1250">
                      <a:schemeClr val="tx1"/>
                    </a:gs>
                    <a:gs pos="99000">
                      <a:schemeClr val="tx1"/>
                    </a:gs>
                  </a:gsLst>
                  <a:lin ang="5400000" scaled="0"/>
                </a:gradFill>
              </a:rPr>
              <a:t>linkedTemplate</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 Linked template</a:t>
            </a:r>
            <a:endParaRPr lang="en-US" sz="1961" spc="0" dirty="0">
              <a:latin typeface="+mn-lt"/>
            </a:endParaRPr>
          </a:p>
        </p:txBody>
      </p:sp>
      <p:sp>
        <p:nvSpPr>
          <p:cNvPr id="10" name="Rectangle 9"/>
          <p:cNvSpPr/>
          <p:nvPr/>
        </p:nvSpPr>
        <p:spPr bwMode="auto">
          <a:xfrm>
            <a:off x="11056776" y="289512"/>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6D6AE44A-BB8E-EF45-8DC9-6E1302E27339}"/>
              </a:ext>
            </a:extLst>
          </p:cNvPr>
          <p:cNvSpPr/>
          <p:nvPr/>
        </p:nvSpPr>
        <p:spPr bwMode="auto">
          <a:xfrm>
            <a:off x="513449" y="3645063"/>
            <a:ext cx="1611086" cy="1992086"/>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Storage</a:t>
            </a:r>
          </a:p>
          <a:p>
            <a:pPr algn="ctr" defTabSz="932472" fontAlgn="base">
              <a:spcBef>
                <a:spcPct val="0"/>
              </a:spcBef>
              <a:spcAft>
                <a:spcPct val="0"/>
              </a:spcAft>
            </a:pPr>
            <a:endParaRPr lang="en-US" sz="1600" dirty="0">
              <a:solidFill>
                <a:schemeClr val="accent6"/>
              </a:solidFill>
            </a:endParaRPr>
          </a:p>
          <a:p>
            <a:pPr algn="ctr" defTabSz="932472" fontAlgn="base">
              <a:spcBef>
                <a:spcPct val="0"/>
              </a:spcBef>
              <a:spcAft>
                <a:spcPct val="0"/>
              </a:spcAft>
            </a:pPr>
            <a:r>
              <a:rPr lang="en-US" sz="1600" dirty="0">
                <a:solidFill>
                  <a:schemeClr val="accent6"/>
                </a:solidFill>
              </a:rPr>
              <a:t>SQL Database</a:t>
            </a:r>
          </a:p>
          <a:p>
            <a:pPr algn="ctr" defTabSz="932472" fontAlgn="base">
              <a:spcBef>
                <a:spcPct val="0"/>
              </a:spcBef>
              <a:spcAft>
                <a:spcPct val="0"/>
              </a:spcAft>
            </a:pPr>
            <a:endParaRPr lang="en-US" sz="1600" dirty="0">
              <a:solidFill>
                <a:schemeClr val="accent6"/>
              </a:solidFill>
            </a:endParaRPr>
          </a:p>
          <a:p>
            <a:pPr algn="ctr" defTabSz="932472" fontAlgn="base">
              <a:spcBef>
                <a:spcPct val="0"/>
              </a:spcBef>
              <a:spcAft>
                <a:spcPct val="0"/>
              </a:spcAft>
            </a:pPr>
            <a:r>
              <a:rPr lang="en-US" sz="1600" dirty="0">
                <a:solidFill>
                  <a:schemeClr val="accent6"/>
                </a:solidFill>
              </a:rPr>
              <a:t>Databricks</a:t>
            </a:r>
          </a:p>
          <a:p>
            <a:pPr algn="ctr" defTabSz="932472" fontAlgn="base">
              <a:spcBef>
                <a:spcPct val="0"/>
              </a:spcBef>
              <a:spcAft>
                <a:spcPct val="0"/>
              </a:spcAft>
            </a:pPr>
            <a:endParaRPr lang="en-US" sz="1600" dirty="0">
              <a:solidFill>
                <a:schemeClr val="accent6"/>
              </a:solidFill>
            </a:endParaRPr>
          </a:p>
        </p:txBody>
      </p:sp>
      <p:sp>
        <p:nvSpPr>
          <p:cNvPr id="8" name="Rectangle 7">
            <a:extLst>
              <a:ext uri="{FF2B5EF4-FFF2-40B4-BE49-F238E27FC236}">
                <a16:creationId xmlns:a16="http://schemas.microsoft.com/office/drawing/2014/main" id="{8DE2E78D-A9D7-8049-B89B-958C36F8C525}"/>
              </a:ext>
            </a:extLst>
          </p:cNvPr>
          <p:cNvSpPr/>
          <p:nvPr/>
        </p:nvSpPr>
        <p:spPr bwMode="auto">
          <a:xfrm>
            <a:off x="4297654" y="3645063"/>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Storage</a:t>
            </a:r>
          </a:p>
        </p:txBody>
      </p:sp>
      <p:sp>
        <p:nvSpPr>
          <p:cNvPr id="9" name="Rectangle 8">
            <a:extLst>
              <a:ext uri="{FF2B5EF4-FFF2-40B4-BE49-F238E27FC236}">
                <a16:creationId xmlns:a16="http://schemas.microsoft.com/office/drawing/2014/main" id="{906C4357-4CAC-2943-962B-4DEBE99F1FA6}"/>
              </a:ext>
            </a:extLst>
          </p:cNvPr>
          <p:cNvSpPr/>
          <p:nvPr/>
        </p:nvSpPr>
        <p:spPr bwMode="auto">
          <a:xfrm>
            <a:off x="4297654" y="4390734"/>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SQL Database</a:t>
            </a:r>
          </a:p>
        </p:txBody>
      </p:sp>
      <p:sp>
        <p:nvSpPr>
          <p:cNvPr id="13" name="Rectangle 12">
            <a:extLst>
              <a:ext uri="{FF2B5EF4-FFF2-40B4-BE49-F238E27FC236}">
                <a16:creationId xmlns:a16="http://schemas.microsoft.com/office/drawing/2014/main" id="{DB5D2185-59C8-1644-9946-8B3CADE5155D}"/>
              </a:ext>
            </a:extLst>
          </p:cNvPr>
          <p:cNvSpPr/>
          <p:nvPr/>
        </p:nvSpPr>
        <p:spPr bwMode="auto">
          <a:xfrm>
            <a:off x="4297654" y="5136406"/>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Databricks</a:t>
            </a:r>
          </a:p>
        </p:txBody>
      </p:sp>
      <p:sp>
        <p:nvSpPr>
          <p:cNvPr id="14" name="Rectangle 13">
            <a:extLst>
              <a:ext uri="{FF2B5EF4-FFF2-40B4-BE49-F238E27FC236}">
                <a16:creationId xmlns:a16="http://schemas.microsoft.com/office/drawing/2014/main" id="{9338A5E8-4D0F-8E4F-9B4B-96AA0DCA6A38}"/>
              </a:ext>
            </a:extLst>
          </p:cNvPr>
          <p:cNvSpPr/>
          <p:nvPr/>
        </p:nvSpPr>
        <p:spPr bwMode="auto">
          <a:xfrm>
            <a:off x="2344098" y="4390734"/>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Main</a:t>
            </a:r>
          </a:p>
        </p:txBody>
      </p:sp>
      <p:cxnSp>
        <p:nvCxnSpPr>
          <p:cNvPr id="5" name="Elbow Connector 4">
            <a:extLst>
              <a:ext uri="{FF2B5EF4-FFF2-40B4-BE49-F238E27FC236}">
                <a16:creationId xmlns:a16="http://schemas.microsoft.com/office/drawing/2014/main" id="{61546E5C-3BC0-BA44-9832-0D731A45B0C1}"/>
              </a:ext>
            </a:extLst>
          </p:cNvPr>
          <p:cNvCxnSpPr>
            <a:stCxn id="14" idx="0"/>
            <a:endCxn id="8" idx="1"/>
          </p:cNvCxnSpPr>
          <p:nvPr/>
        </p:nvCxnSpPr>
        <p:spPr>
          <a:xfrm rot="5400000" flipH="1" flipV="1">
            <a:off x="3475998" y="3569079"/>
            <a:ext cx="495299" cy="11480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515C8A4-435F-3049-BE07-3A0345805AE0}"/>
              </a:ext>
            </a:extLst>
          </p:cNvPr>
          <p:cNvCxnSpPr>
            <a:stCxn id="14" idx="3"/>
          </p:cNvCxnSpPr>
          <p:nvPr/>
        </p:nvCxnSpPr>
        <p:spPr>
          <a:xfrm flipV="1">
            <a:off x="3955184" y="4641105"/>
            <a:ext cx="307911"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D4FFEAB-9B06-AF45-9A86-E667934C3A32}"/>
              </a:ext>
            </a:extLst>
          </p:cNvPr>
          <p:cNvCxnSpPr>
            <a:cxnSpLocks/>
            <a:stCxn id="14" idx="2"/>
            <a:endCxn id="13" idx="1"/>
          </p:cNvCxnSpPr>
          <p:nvPr/>
        </p:nvCxnSpPr>
        <p:spPr>
          <a:xfrm rot="16200000" flipH="1">
            <a:off x="3475997" y="4565120"/>
            <a:ext cx="495301" cy="11480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85006E-1699-9143-ABF5-BCB176CF86DA}"/>
              </a:ext>
            </a:extLst>
          </p:cNvPr>
          <p:cNvSpPr txBox="1"/>
          <p:nvPr/>
        </p:nvSpPr>
        <p:spPr>
          <a:xfrm>
            <a:off x="517823" y="3166091"/>
            <a:ext cx="15183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Single Template</a:t>
            </a:r>
          </a:p>
        </p:txBody>
      </p:sp>
      <p:sp>
        <p:nvSpPr>
          <p:cNvPr id="20" name="TextBox 19">
            <a:extLst>
              <a:ext uri="{FF2B5EF4-FFF2-40B4-BE49-F238E27FC236}">
                <a16:creationId xmlns:a16="http://schemas.microsoft.com/office/drawing/2014/main" id="{AE765105-FC8A-2644-8EC6-3587E1476C81}"/>
              </a:ext>
            </a:extLst>
          </p:cNvPr>
          <p:cNvSpPr txBox="1"/>
          <p:nvPr/>
        </p:nvSpPr>
        <p:spPr>
          <a:xfrm>
            <a:off x="3286162" y="3144323"/>
            <a:ext cx="155587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Linked Template</a:t>
            </a:r>
          </a:p>
        </p:txBody>
      </p:sp>
      <p:sp>
        <p:nvSpPr>
          <p:cNvPr id="22" name="Rectangle 21">
            <a:extLst>
              <a:ext uri="{FF2B5EF4-FFF2-40B4-BE49-F238E27FC236}">
                <a16:creationId xmlns:a16="http://schemas.microsoft.com/office/drawing/2014/main" id="{66505FBA-5285-6C44-808E-892C799DDE31}"/>
              </a:ext>
            </a:extLst>
          </p:cNvPr>
          <p:cNvSpPr/>
          <p:nvPr/>
        </p:nvSpPr>
        <p:spPr>
          <a:xfrm>
            <a:off x="5774537" y="2932945"/>
            <a:ext cx="6096000" cy="3416320"/>
          </a:xfrm>
          <a:prstGeom prst="rect">
            <a:avLst/>
          </a:prstGeom>
        </p:spPr>
        <p:txBody>
          <a:bodyPr>
            <a:spAutoFit/>
          </a:bodyPr>
          <a:lstStyle/>
          <a:p>
            <a:r>
              <a:rPr lang="en-US" sz="1200" dirty="0">
                <a:latin typeface="Courier" pitchFamily="2" charset="0"/>
              </a:rPr>
              <a:t>"resources": [</a:t>
            </a:r>
          </a:p>
          <a:p>
            <a:r>
              <a:rPr lang="en-US" sz="1200" dirty="0">
                <a:latin typeface="Courier" pitchFamily="2" charset="0"/>
              </a:rPr>
              <a:t>  {</a:t>
            </a:r>
          </a:p>
          <a:p>
            <a:r>
              <a:rPr lang="en-US" sz="1200" dirty="0">
                <a:latin typeface="Courier" pitchFamily="2" charset="0"/>
              </a:rPr>
              <a:t>     "</a:t>
            </a:r>
            <a:r>
              <a:rPr lang="en-US" sz="1200" dirty="0" err="1">
                <a:latin typeface="Courier" pitchFamily="2" charset="0"/>
              </a:rPr>
              <a:t>apiVersion</a:t>
            </a:r>
            <a:r>
              <a:rPr lang="en-US" sz="1200" dirty="0">
                <a:latin typeface="Courier" pitchFamily="2" charset="0"/>
              </a:rPr>
              <a:t>": "2017-05-10",</a:t>
            </a:r>
          </a:p>
          <a:p>
            <a:r>
              <a:rPr lang="en-US" sz="1200" dirty="0">
                <a:latin typeface="Courier" pitchFamily="2" charset="0"/>
              </a:rPr>
              <a:t>     "name": "</a:t>
            </a:r>
            <a:r>
              <a:rPr lang="en-US" sz="1200" dirty="0" err="1">
                <a:latin typeface="Courier" pitchFamily="2" charset="0"/>
              </a:rPr>
              <a:t>linkedTemplate</a:t>
            </a:r>
            <a:r>
              <a:rPr lang="en-US" sz="1200" dirty="0">
                <a:latin typeface="Courier" pitchFamily="2" charset="0"/>
              </a:rPr>
              <a:t>",</a:t>
            </a:r>
          </a:p>
          <a:p>
            <a:r>
              <a:rPr lang="en-US" sz="1200" dirty="0">
                <a:latin typeface="Courier" pitchFamily="2" charset="0"/>
              </a:rPr>
              <a:t>     "type": "</a:t>
            </a:r>
            <a:r>
              <a:rPr lang="en-US" sz="1200" dirty="0" err="1">
                <a:latin typeface="Courier" pitchFamily="2" charset="0"/>
              </a:rPr>
              <a:t>Microsoft.Resources</a:t>
            </a:r>
            <a:r>
              <a:rPr lang="en-US" sz="1200" dirty="0">
                <a:latin typeface="Courier" pitchFamily="2" charset="0"/>
              </a:rPr>
              <a:t>/deployments",</a:t>
            </a:r>
          </a:p>
          <a:p>
            <a:r>
              <a:rPr lang="en-US" sz="1200" dirty="0">
                <a:latin typeface="Courier" pitchFamily="2" charset="0"/>
              </a:rPr>
              <a:t>     "properties": {</a:t>
            </a:r>
          </a:p>
          <a:p>
            <a:r>
              <a:rPr lang="en-US" sz="1200" dirty="0">
                <a:latin typeface="Courier" pitchFamily="2" charset="0"/>
              </a:rPr>
              <a:t>       "mode": "incremental",</a:t>
            </a:r>
          </a:p>
          <a:p>
            <a:r>
              <a:rPr lang="en-US" sz="1200" dirty="0">
                <a:latin typeface="Courier" pitchFamily="2" charset="0"/>
              </a:rPr>
              <a:t>       "</a:t>
            </a:r>
            <a:r>
              <a:rPr lang="en-US" sz="1200" dirty="0" err="1">
                <a:latin typeface="Courier" pitchFamily="2" charset="0"/>
              </a:rPr>
              <a:t>templateLink</a:t>
            </a:r>
            <a:r>
              <a:rPr lang="en-US" sz="1200" dirty="0">
                <a:latin typeface="Courier" pitchFamily="2" charset="0"/>
              </a:rPr>
              <a:t>": {</a:t>
            </a:r>
          </a:p>
          <a:p>
            <a:r>
              <a:rPr lang="en-US" sz="1200" dirty="0">
                <a:latin typeface="Courier" pitchFamily="2" charset="0"/>
              </a:rPr>
              <a:t>          "</a:t>
            </a:r>
            <a:r>
              <a:rPr lang="en-US" sz="1200" dirty="0" err="1">
                <a:latin typeface="Courier" pitchFamily="2" charset="0"/>
              </a:rPr>
              <a:t>uri</a:t>
            </a:r>
            <a:r>
              <a:rPr lang="en-US" sz="1200" dirty="0">
                <a:latin typeface="Courier" pitchFamily="2" charset="0"/>
              </a:rPr>
              <a:t>":"https://.../</a:t>
            </a:r>
            <a:r>
              <a:rPr lang="en-US" sz="1200" dirty="0" err="1">
                <a:latin typeface="Courier" pitchFamily="2" charset="0"/>
              </a:rPr>
              <a:t>myTemplate.json</a:t>
            </a:r>
            <a:r>
              <a:rPr lang="en-US" sz="1200" dirty="0">
                <a:latin typeface="Courier" pitchFamily="2" charset="0"/>
              </a:rPr>
              <a:t>",</a:t>
            </a:r>
          </a:p>
          <a:p>
            <a:r>
              <a:rPr lang="en-US" sz="1200" dirty="0">
                <a:latin typeface="Courier" pitchFamily="2" charset="0"/>
              </a:rPr>
              <a:t>          "contentVersion":"1.0.0.0"</a:t>
            </a:r>
          </a:p>
          <a:p>
            <a:r>
              <a:rPr lang="en-US" sz="1200" dirty="0">
                <a:latin typeface="Courier" pitchFamily="2" charset="0"/>
              </a:rPr>
              <a:t>       },</a:t>
            </a:r>
          </a:p>
          <a:p>
            <a:r>
              <a:rPr lang="en-US" sz="1200" dirty="0">
                <a:latin typeface="Courier" pitchFamily="2" charset="0"/>
              </a:rPr>
              <a:t>       "</a:t>
            </a:r>
            <a:r>
              <a:rPr lang="en-US" sz="1200" dirty="0" err="1">
                <a:latin typeface="Courier" pitchFamily="2" charset="0"/>
              </a:rPr>
              <a:t>parametersLink</a:t>
            </a:r>
            <a:r>
              <a:rPr lang="en-US" sz="1200" dirty="0">
                <a:latin typeface="Courier" pitchFamily="2" charset="0"/>
              </a:rPr>
              <a:t>": {</a:t>
            </a:r>
          </a:p>
          <a:p>
            <a:r>
              <a:rPr lang="en-US" sz="1200" dirty="0">
                <a:latin typeface="Courier" pitchFamily="2" charset="0"/>
              </a:rPr>
              <a:t>          "</a:t>
            </a:r>
            <a:r>
              <a:rPr lang="en-US" sz="1200" dirty="0" err="1">
                <a:latin typeface="Courier" pitchFamily="2" charset="0"/>
              </a:rPr>
              <a:t>uri</a:t>
            </a:r>
            <a:r>
              <a:rPr lang="en-US" sz="1200" dirty="0">
                <a:latin typeface="Courier" pitchFamily="2" charset="0"/>
              </a:rPr>
              <a:t>":"https://.../</a:t>
            </a:r>
            <a:r>
              <a:rPr lang="en-US" sz="1200" dirty="0" err="1">
                <a:latin typeface="Courier" pitchFamily="2" charset="0"/>
              </a:rPr>
              <a:t>myParameters.json</a:t>
            </a:r>
            <a:r>
              <a:rPr lang="en-US" sz="1200" dirty="0">
                <a:latin typeface="Courier" pitchFamily="2" charset="0"/>
              </a:rPr>
              <a:t>",</a:t>
            </a:r>
          </a:p>
          <a:p>
            <a:r>
              <a:rPr lang="en-US" sz="1200" dirty="0">
                <a:latin typeface="Courier" pitchFamily="2" charset="0"/>
              </a:rPr>
              <a:t>          "contentVersion":"1.0.0.0"</a:t>
            </a:r>
          </a:p>
          <a:p>
            <a:r>
              <a:rPr lang="en-US" sz="1200" dirty="0">
                <a:latin typeface="Courier" pitchFamily="2" charset="0"/>
              </a:rPr>
              <a:t>       }</a:t>
            </a:r>
          </a:p>
          <a:p>
            <a:r>
              <a:rPr lang="en-US" sz="1200" dirty="0">
                <a:latin typeface="Courier" pitchFamily="2" charset="0"/>
              </a:rPr>
              <a:t>     }</a:t>
            </a:r>
          </a:p>
          <a:p>
            <a:r>
              <a:rPr lang="en-US" sz="1200" dirty="0">
                <a:latin typeface="Courier" pitchFamily="2" charset="0"/>
              </a:rPr>
              <a:t>  }</a:t>
            </a:r>
          </a:p>
          <a:p>
            <a:r>
              <a:rPr lang="en-US" sz="1200" dirty="0">
                <a:latin typeface="Courier" pitchFamily="2" charset="0"/>
              </a:rPr>
              <a:t>]</a:t>
            </a:r>
          </a:p>
        </p:txBody>
      </p:sp>
    </p:spTree>
    <p:extLst>
      <p:ext uri="{BB962C8B-B14F-4D97-AF65-F5344CB8AC3E}">
        <p14:creationId xmlns:p14="http://schemas.microsoft.com/office/powerpoint/2010/main" val="2841581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Resource Group Automation: Reverse Engineering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The export does not always export all resources:</a:t>
            </a: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Azure Portal</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4" name="Picture 3">
            <a:extLst>
              <a:ext uri="{FF2B5EF4-FFF2-40B4-BE49-F238E27FC236}">
                <a16:creationId xmlns:a16="http://schemas.microsoft.com/office/drawing/2014/main" id="{763A3BD5-C1F2-544B-B87C-74C44374FA98}"/>
              </a:ext>
            </a:extLst>
          </p:cNvPr>
          <p:cNvPicPr>
            <a:picLocks noChangeAspect="1"/>
          </p:cNvPicPr>
          <p:nvPr/>
        </p:nvPicPr>
        <p:blipFill>
          <a:blip r:embed="rId3"/>
          <a:stretch>
            <a:fillRect/>
          </a:stretch>
        </p:blipFill>
        <p:spPr>
          <a:xfrm>
            <a:off x="705556" y="1830916"/>
            <a:ext cx="7213600" cy="419100"/>
          </a:xfrm>
          <a:prstGeom prst="rect">
            <a:avLst/>
          </a:prstGeom>
        </p:spPr>
      </p:pic>
    </p:spTree>
    <p:extLst>
      <p:ext uri="{BB962C8B-B14F-4D97-AF65-F5344CB8AC3E}">
        <p14:creationId xmlns:p14="http://schemas.microsoft.com/office/powerpoint/2010/main" val="541302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749C7F15-AC13-46C2-BA16-EA8B0DE3FF00}" vid="{8E54A246-87B4-4F33-BADB-46D1FE54FD8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F5FA0ACA-00FC-4BDF-BB11-E1AF41187425}" vid="{F2B71D33-3AFC-493A-A94C-190229C1FCD0}"/>
    </a:ext>
  </a:extLst>
</a:theme>
</file>

<file path=ppt/theme/theme6.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AFCF3CAE-883E-4992-8AE9-FE482782C49D}" vid="{CDB0802F-2732-4885-8746-40BB5F0BE251}"/>
    </a:ext>
  </a:extLst>
</a:theme>
</file>

<file path=ppt/theme/theme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9.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7CCD97D4181B4BB429183ED18FDBB5" ma:contentTypeVersion="2" ma:contentTypeDescription="Create a new document." ma:contentTypeScope="" ma:versionID="aa821e19824c937509ced2119b21d539">
  <xsd:schema xmlns:xsd="http://www.w3.org/2001/XMLSchema" xmlns:xs="http://www.w3.org/2001/XMLSchema" xmlns:p="http://schemas.microsoft.com/office/2006/metadata/properties" xmlns:ns2="e2fef2b3-8c3e-46a2-88ac-bdb84b588190" targetNamespace="http://schemas.microsoft.com/office/2006/metadata/properties" ma:root="true" ma:fieldsID="6e3e0f176eefc84af657beb2215c23e0" ns2:_="">
    <xsd:import namespace="e2fef2b3-8c3e-46a2-88ac-bdb84b5881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fef2b3-8c3e-46a2-88ac-bdb84b5881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A5EE2-9648-4899-9C2F-12B5C30BA862}">
  <ds:schemaRefs>
    <ds:schemaRef ds:uri="http://schemas.microsoft.com/sharepoint/v3/contenttype/forms"/>
  </ds:schemaRefs>
</ds:datastoreItem>
</file>

<file path=customXml/itemProps2.xml><?xml version="1.0" encoding="utf-8"?>
<ds:datastoreItem xmlns:ds="http://schemas.openxmlformats.org/officeDocument/2006/customXml" ds:itemID="{16516BF5-62FD-4D43-B4BF-4D4BB1382A6D}">
  <ds:schemaRefs>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http://purl.org/dc/dcmitype/"/>
    <ds:schemaRef ds:uri="http://schemas.microsoft.com/office/2006/metadata/properties"/>
    <ds:schemaRef ds:uri="http://purl.org/dc/elements/1.1/"/>
    <ds:schemaRef ds:uri="e2fef2b3-8c3e-46a2-88ac-bdb84b588190"/>
    <ds:schemaRef ds:uri="http://www.w3.org/XML/1998/namespace"/>
  </ds:schemaRefs>
</ds:datastoreItem>
</file>

<file path=customXml/itemProps3.xml><?xml version="1.0" encoding="utf-8"?>
<ds:datastoreItem xmlns:ds="http://schemas.openxmlformats.org/officeDocument/2006/customXml" ds:itemID="{4ED2EE1A-3994-439D-AD07-B8248F1846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fef2b3-8c3e-46a2-88ac-bdb84b5881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2344</TotalTime>
  <Words>3265</Words>
  <Application>Microsoft Macintosh PowerPoint</Application>
  <PresentationFormat>Widescreen</PresentationFormat>
  <Paragraphs>574</Paragraphs>
  <Slides>38</Slides>
  <Notes>37</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38</vt:i4>
      </vt:variant>
    </vt:vector>
  </HeadingPairs>
  <TitlesOfParts>
    <vt:vector size="62" baseType="lpstr">
      <vt:lpstr>Arial</vt:lpstr>
      <vt:lpstr>Calibri</vt:lpstr>
      <vt:lpstr>Calibri Light</vt:lpstr>
      <vt:lpstr>Consolas</vt:lpstr>
      <vt:lpstr>Courier</vt:lpstr>
      <vt:lpstr>Courier New</vt:lpstr>
      <vt:lpstr>Segoe UI</vt:lpstr>
      <vt:lpstr>Segoe UI Light</vt:lpstr>
      <vt:lpstr>Segoe UI Semibold</vt:lpstr>
      <vt:lpstr>Segoe UI Semilight</vt:lpstr>
      <vt:lpstr>Source Sans Pro SemiBold</vt:lpstr>
      <vt:lpstr>Ubuntu</vt:lpstr>
      <vt:lpstr>Ubuntu Light</vt:lpstr>
      <vt:lpstr>Wingdings</vt:lpstr>
      <vt:lpstr>Office Theme</vt:lpstr>
      <vt:lpstr>1_5-30660_TR21_BO_CT_Template</vt:lpstr>
      <vt:lpstr>1_COLOR TEMPLATE</vt:lpstr>
      <vt:lpstr>MSVID_White_16x9_2012-08-18</vt:lpstr>
      <vt:lpstr>5-50109_Microsoft_Light_Template</vt:lpstr>
      <vt:lpstr>1_5-50195_Microsoft_Build_Template</vt:lpstr>
      <vt:lpstr>5-50195_Microsoft_Build_Template</vt:lpstr>
      <vt:lpstr>5-50201_Microsoft_Ready_Template</vt:lpstr>
      <vt:lpstr>1_5-50201_Microsoft_Ready_Template</vt:lpstr>
      <vt:lpstr>2_5-50195_Microsoft_Build_Template</vt:lpstr>
      <vt:lpstr>Azure ARM Template Terraform</vt:lpstr>
      <vt:lpstr>Agenda Overview</vt:lpstr>
      <vt:lpstr>ARM</vt:lpstr>
      <vt:lpstr>Azure Resource Manager Templates (ARM)</vt:lpstr>
      <vt:lpstr>ARM – Sections of a template</vt:lpstr>
      <vt:lpstr>ARM – Sections of a template</vt:lpstr>
      <vt:lpstr>ARM Deployment Modes</vt:lpstr>
      <vt:lpstr>ARM – Linked template</vt:lpstr>
      <vt:lpstr>ARM Azure Portal</vt:lpstr>
      <vt:lpstr>ARM Deployment</vt:lpstr>
      <vt:lpstr>ARM Dependencies</vt:lpstr>
      <vt:lpstr>ARM Conditions</vt:lpstr>
      <vt:lpstr>ARM Functions</vt:lpstr>
      <vt:lpstr>ARM Outputs</vt:lpstr>
      <vt:lpstr>ARM KeyVault Integration</vt:lpstr>
      <vt:lpstr>ARM Copy Command / Complex Types</vt:lpstr>
      <vt:lpstr>ARM Editors</vt:lpstr>
      <vt:lpstr>ARM Tips / Tricks / Problems</vt:lpstr>
      <vt:lpstr>Terraform</vt:lpstr>
      <vt:lpstr>Terraform</vt:lpstr>
      <vt:lpstr>Terraform Commands</vt:lpstr>
      <vt:lpstr>Terraform Structure of file</vt:lpstr>
      <vt:lpstr>Terraform Variables</vt:lpstr>
      <vt:lpstr>Terraform Combining Templates / Variables</vt:lpstr>
      <vt:lpstr>Terraform Outputs</vt:lpstr>
      <vt:lpstr>Terraform State</vt:lpstr>
      <vt:lpstr>Terraform Plan / Apply</vt:lpstr>
      <vt:lpstr>Terraform Import</vt:lpstr>
      <vt:lpstr>Terraform Loops / If statements / For</vt:lpstr>
      <vt:lpstr>Terraform Other Features</vt:lpstr>
      <vt:lpstr>Terraform / Microsoft</vt:lpstr>
      <vt:lpstr>Dev Ops</vt:lpstr>
      <vt:lpstr>DevOps Integrations - Terraform</vt:lpstr>
      <vt:lpstr>Azure Dev Ops Demo</vt:lpstr>
      <vt:lpstr>Comparison</vt:lpstr>
      <vt:lpstr>Feature Comparison</vt:lpstr>
      <vt:lpstr>Feature Comparison</vt:lpstr>
      <vt:lpstr>Feature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Nielsen</dc:title>
  <cp:lastModifiedBy>Adam Paternostro</cp:lastModifiedBy>
  <cp:revision>56</cp:revision>
  <dcterms:modified xsi:type="dcterms:W3CDTF">2018-11-06T21:12:02Z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0x0101008D7CCD97D4181B4BB429183ED18FDBB5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adpater@microsoft.com</vt:lpwstr>
  </property>
  <property fmtid="{D5CDD505-2E9C-101B-9397-08002B2CF9AE}" pid="6" name="MSIP_Label_f42aa342-8706-4288-bd11-ebb85995028c_SetDate">
    <vt:lpwstr>2017-12-20T16:02:04.4884461Z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